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74" r:id="rId10"/>
    <p:sldId id="264" r:id="rId11"/>
    <p:sldId id="265" r:id="rId12"/>
    <p:sldId id="266" r:id="rId13"/>
    <p:sldId id="275" r:id="rId14"/>
    <p:sldId id="267" r:id="rId15"/>
    <p:sldId id="268" r:id="rId16"/>
    <p:sldId id="276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4FB2-8F12-4AB5-836E-4D68BCB707AE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1AA2-029D-40A7-B795-9B9977FC7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1615058" cy="2317907"/>
          </a:xfrm>
          <a:prstGeom prst="flowChartAlternateProcess">
            <a:avLst/>
          </a:prstGeom>
          <a:effectLst>
            <a:softEdge rad="317500"/>
          </a:effectLst>
        </p:spPr>
      </p:pic>
      <p:pic>
        <p:nvPicPr>
          <p:cNvPr id="4" name="Рисунок 3" descr="pic02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88640"/>
            <a:ext cx="6730280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558910" y="5661248"/>
            <a:ext cx="7585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«покоренной»Москве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1656184" cy="2387154"/>
          </a:xfrm>
          <a:prstGeom prst="plaque">
            <a:avLst/>
          </a:prstGeom>
          <a:effectLst>
            <a:softEdge rad="317500"/>
          </a:effectLst>
        </p:spPr>
      </p:pic>
      <p:pic>
        <p:nvPicPr>
          <p:cNvPr id="3" name="Рисунок 2" descr="250px-Fire_of_Moscow_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184576" cy="3691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ic03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96952"/>
            <a:ext cx="4786064" cy="3711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96136" y="0"/>
            <a:ext cx="26642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праздник, не приемный дар,</a:t>
            </a:r>
            <a:b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Она готовила пожар</a:t>
            </a:r>
            <a:b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Нетерпеливому герою.</a:t>
            </a:r>
            <a:b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Отселе, в думу погружен,</a:t>
            </a:r>
            <a:b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Глядел на грозный пламень он.</a:t>
            </a:r>
            <a:endParaRPr kumimoji="0" lang="ru-RU" sz="20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159091"/>
            <a:ext cx="1728192" cy="2472644"/>
          </a:xfrm>
          <a:prstGeom prst="flowChartAlternateProcess">
            <a:avLst/>
          </a:prstGeom>
          <a:effectLst>
            <a:softEdge rad="317500"/>
          </a:effectLst>
        </p:spPr>
      </p:pic>
      <p:pic>
        <p:nvPicPr>
          <p:cNvPr id="3" name="Рисунок 2" descr="250px-В_покоренной_Моск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447668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ver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696794" cy="4756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6499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7620000" cy="431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any2fbimgloader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0123"/>
            <a:ext cx="1615058" cy="23278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5229200"/>
            <a:ext cx="5723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ожидании мира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678425"/>
            <a:ext cx="1512168" cy="2179575"/>
          </a:xfrm>
          <a:prstGeom prst="wave">
            <a:avLst/>
          </a:prstGeom>
          <a:effectLst>
            <a:softEdge rad="127000"/>
          </a:effectLst>
        </p:spPr>
      </p:pic>
      <p:pic>
        <p:nvPicPr>
          <p:cNvPr id="3" name="Рисунок 2" descr="800px-На_большой_дороге._Отступление,_бегст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0648"/>
            <a:ext cx="6821704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563888" y="5445224"/>
            <a:ext cx="406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Отступление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1656184" cy="2399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5221212" cy="346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11px-Napoleons_retreat_from_mosc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068960"/>
            <a:ext cx="5087626" cy="3616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383"/>
            <a:ext cx="1691829" cy="24206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5d84f75b73b9fea73ab7d4053fb817ac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2656"/>
            <a:ext cx="4968552" cy="6291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7823"/>
            <a:ext cx="1480829" cy="21301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217px-Retreat_of_Napoleon_Army_from_Moscow_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4711440" cy="3256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183560" y="188640"/>
            <a:ext cx="396044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Есть выше гений, чем тиран –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Народ, любовь к родной Отчизне,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Готовность, не жалея жизни,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Пасть за Отечество своё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И бить чужое вороньё.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Война Отечественной стала: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Патриотизм достиг высот,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Каких страна ещё не знала,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И в ополчение идёт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И стар, и млад из всех сословий,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Чтоб доказать горячей кровью,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Как им Отчизна дорога,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И все хотят побить врага.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Деревни, сёла, города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Не пожалели средств и силы,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Отдали всё родной России, </a:t>
            </a:r>
            <a:b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Чтобы спасти её тогда. </a:t>
            </a:r>
            <a:endParaRPr lang="ru-RU" sz="2200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7243"/>
            <a:ext cx="1728192" cy="25040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250px-1812-1912_med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47260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arka01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068960"/>
            <a:ext cx="3658696" cy="3577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1759074" cy="25191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stol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2676872" cy="3573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maneje01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573016"/>
            <a:ext cx="5031668" cy="3031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1763688" cy="2525776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3" name="Рисунок 2" descr="150px-Jacques-Louis_David_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741" y="908721"/>
            <a:ext cx="2405126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70px-Stjukin_tsar_Alexander_I_1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76672"/>
            <a:ext cx="2408942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979712" y="4941168"/>
            <a:ext cx="6982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Россия            Франция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553806" cy="3241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92080" y="692696"/>
            <a:ext cx="3672000" cy="517064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Бородино!.. Да кто в России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Не знает про Бородино?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Прошли века, но с прежней силой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Волнует нашу грудь оно.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Отвага, мужество, и слава,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И небывалый героизм,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И гордость за свою державу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Навечно в слове том слились.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Оно как символ русской славы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Вошло в историю навек,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И без него своей державы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Не мыслит русский человек.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200" b="0" i="0" u="none" strike="noStrike" cap="none" normalizeH="0" baseline="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1440160" cy="2084676"/>
          </a:xfrm>
          <a:prstGeom prst="teardrop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3" name="Рисунок 2" descr="800px-Napoleon_Ne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0648"/>
            <a:ext cx="7447215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907704" y="5589240"/>
            <a:ext cx="661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Переход реки Неман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1512168" cy="2170242"/>
          </a:xfrm>
          <a:prstGeom prst="flowChartAlternateProcess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softEdge rad="317500"/>
          </a:effectLst>
        </p:spPr>
      </p:pic>
      <p:pic>
        <p:nvPicPr>
          <p:cNvPr id="3" name="Рисунок 2" descr="200px-French_attack_in_1812_in_Rus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8640"/>
            <a:ext cx="3335108" cy="4752528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340768"/>
            <a:ext cx="3312368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apoli_l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4108306" cy="4436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 descr="any2fbimgloader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1584176" cy="2288254"/>
          </a:xfrm>
          <a:prstGeom prst="flowChartAlternateProcess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softEdge rad="317500"/>
          </a:effectLst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4992923" cy="364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724128" y="404664"/>
            <a:ext cx="3256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Бородино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57694"/>
            <a:ext cx="1656184" cy="2392266"/>
          </a:xfrm>
          <a:prstGeom prst="flowChartPunchedTape">
            <a:avLst/>
          </a:prstGeom>
          <a:effectLst>
            <a:softEdge rad="127000"/>
          </a:effectLst>
        </p:spPr>
      </p:pic>
      <p:pic>
        <p:nvPicPr>
          <p:cNvPr id="3" name="Рисунок 2" descr="borodino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3974950" cy="3144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kornee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573016"/>
            <a:ext cx="4032448" cy="3112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812raevsk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88640"/>
            <a:ext cx="4283968" cy="3204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91672" y="3573016"/>
            <a:ext cx="29523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вождь сказал перед полками:</a:t>
            </a:r>
            <a:b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«Ребята, не Москва ль за нами?</a:t>
            </a:r>
            <a:b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Умремте ж под Москвой,</a:t>
            </a:r>
            <a:b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наши братья умирали».</a:t>
            </a:r>
            <a:b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мы погибнуть обещали,</a:t>
            </a:r>
            <a:b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клятву верности сдержали</a:t>
            </a:r>
            <a:b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в бородинский бой.</a:t>
            </a:r>
            <a:endParaRPr kumimoji="0" lang="ru-RU" b="0" i="0" u="none" strike="noStrike" cap="none" normalizeH="0" baseline="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25138"/>
            <a:ext cx="1615058" cy="23328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V-B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0648"/>
            <a:ext cx="5129740" cy="6349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3096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Шесть раз мы уступали поле</a:t>
            </a:r>
            <a:b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Врагу и брали у него.</a:t>
            </a:r>
            <a:b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Носились знамена, как тени,</a:t>
            </a:r>
            <a:b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Я спорил о могильной сени,</a:t>
            </a:r>
            <a:b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В дыму огонь блестел,</a:t>
            </a:r>
            <a:b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На пушки конница летала,</a:t>
            </a:r>
            <a:b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Рука бойцов колоть устала,</a:t>
            </a:r>
            <a:b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И ядрам пролетать мешала</a:t>
            </a:r>
            <a:b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Гора кровавых тел.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bg2">
                <a:lumMod val="50000"/>
                <a:alpha val="82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1687066" cy="2442080"/>
          </a:xfrm>
          <a:prstGeom prst="hexagon">
            <a:avLst/>
          </a:prstGeom>
          <a:effectLst>
            <a:softEdge rad="317500"/>
          </a:effectLst>
        </p:spPr>
      </p:pic>
      <p:pic>
        <p:nvPicPr>
          <p:cNvPr id="3" name="Рисунок 2" descr="fili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04664"/>
            <a:ext cx="7178711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915816" y="5373216"/>
            <a:ext cx="4535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Совет в Филях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2fbimgloader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37702"/>
            <a:ext cx="1471042" cy="21202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84738601_Snap_20120314_17h31m33s_003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746116" cy="3870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-180528" y="0"/>
            <a:ext cx="954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ожидании ключей от города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212976"/>
            <a:ext cx="3924000" cy="341632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Напрасно ждал Наполеон,</a:t>
            </a:r>
            <a:b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Последним счастьем упоенный,</a:t>
            </a:r>
            <a:b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Москвы коленопреклоненной</a:t>
            </a:r>
            <a:b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С ключами старого Кремля:</a:t>
            </a:r>
            <a:b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Нет, не пошла Москва моя</a:t>
            </a:r>
            <a:b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К нему с повинной головою.</a:t>
            </a:r>
            <a:b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</a:br>
            <a:endParaRPr lang="ru-RU" sz="2400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56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Верес</dc:creator>
  <cp:lastModifiedBy>Useres</cp:lastModifiedBy>
  <cp:revision>14</cp:revision>
  <dcterms:created xsi:type="dcterms:W3CDTF">2012-08-26T14:21:19Z</dcterms:created>
  <dcterms:modified xsi:type="dcterms:W3CDTF">2015-10-08T02:27:27Z</dcterms:modified>
</cp:coreProperties>
</file>