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2319-E08C-4B3E-B297-B6D0B7C439FB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FA4D-A544-42ED-B48E-3B5624234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F426-FE1D-45D1-A4D6-38D35A8DC80F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7E19-A5EC-4004-AFCA-D503717BF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E0888-28BD-4AD9-B833-C2482362FCDD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7AF16-003B-48B8-A42D-61661E0D7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2E0997-7991-4AF1-B14F-9DFD5CBE3369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4C0DAF-03FC-4422-879A-27805B154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16C5-AF80-4568-BCD4-71F233CA9532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1B10-98C5-4B3D-B672-D907B04C4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CC934-ED9C-4584-B167-C60AF9FB4D46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C2CD-8306-4009-8930-801ECD4DF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5CE4-2182-483A-8480-69D2E0AB92FC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5A26-A4AF-4410-B471-4D1EA50C0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157366-532C-4E8A-8F15-225234F90D7C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A58381-7358-4F96-A63C-802823720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5F0A-9373-4CC6-A641-0A2F91F50B9A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D65-A6D8-434A-B6EC-AA1B2FB4A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98D28E-8FF4-4DF5-B2B9-196F7C20B150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A0D8E3-9A5E-4711-AED9-8C41D72A9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3E6F68-352A-4D49-BD98-B1EC22C82E75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E48712-4FCD-4E35-9E65-5CFB3D4F4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C89534-A88C-4050-BC5B-A8FC90747021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CA2EE-A844-444D-A23B-E901CCC98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975" y="1700213"/>
            <a:ext cx="6172200" cy="18938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математике повышенной сложности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292600"/>
            <a:ext cx="6172200" cy="1371600"/>
          </a:xfrm>
        </p:spPr>
        <p:txBody>
          <a:bodyPr/>
          <a:lstStyle/>
          <a:p>
            <a:pPr algn="r"/>
            <a:r>
              <a:rPr lang="ru-RU" smtClean="0"/>
              <a:t>Учитель начальных классов</a:t>
            </a:r>
          </a:p>
          <a:p>
            <a:pPr algn="r"/>
            <a:r>
              <a:rPr lang="ru-RU" smtClean="0"/>
              <a:t>МКОУ «Киреевский лицей»</a:t>
            </a:r>
          </a:p>
          <a:p>
            <a:pPr algn="r"/>
            <a:r>
              <a:rPr lang="ru-RU" smtClean="0"/>
              <a:t>Денисова О.В. </a:t>
            </a:r>
          </a:p>
          <a:p>
            <a:pPr algn="r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20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333375"/>
            <a:ext cx="8504238" cy="574198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smtClean="0"/>
              <a:t>1. Ученик сказал, что за 4 дня он решил 23 задачи. Причём каждый новый день он решал в 2 раза больше задач, чем в предыдущий, а в четвёртый день он решил в 2 раза больше задач, чем в первый. Сколько задач решал ученик каждый день?</a:t>
            </a:r>
          </a:p>
        </p:txBody>
      </p:sp>
      <p:pic>
        <p:nvPicPr>
          <p:cNvPr id="14340" name="Picture 4" descr="Официальный сайт МБОУ &quot;СОШ 1&quot; г.Братска Иркутской области - Официальный сайт МБОУ &quot;СОШ 1&quot; г.Братска Иркутской област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81300"/>
            <a:ext cx="3810000" cy="355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8258175" cy="61880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mtClean="0"/>
              <a:t>2. Гном разложил свои сокровища в 3 сундука разного цвета: в один – драгоценные камни, в другой – золотые монеты, в третий – магические книги. Он помнит, что красный сундук правее, чем сундук с камнями, и что сундук с книгами – правее красного сундука. В каком сундуке лежат книги, если зелёный сундук левее синего и зелёный и синий сундуки крайние?</a:t>
            </a:r>
          </a:p>
        </p:txBody>
      </p:sp>
      <p:pic>
        <p:nvPicPr>
          <p:cNvPr id="15364" name="Picture 4" descr="PSD Клипарт - Гномы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41688"/>
            <a:ext cx="2736850" cy="3516312"/>
          </a:xfrm>
          <a:prstGeom prst="rect">
            <a:avLst/>
          </a:prstGeom>
          <a:noFill/>
        </p:spPr>
      </p:pic>
      <p:pic>
        <p:nvPicPr>
          <p:cNvPr id="15366" name="Picture 6" descr="НОВЫЕ ГОРИЗОНТЫ: Сундучо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005263"/>
            <a:ext cx="2303463" cy="218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258175" cy="6045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smtClean="0"/>
              <a:t>3. Миша, Коля и Петя весят вместе 89 кг. Миша с Колей весят 63 кг, а Коля с Петей – 58 кг. Сколько весит каждый из мальчиков?</a:t>
            </a:r>
          </a:p>
        </p:txBody>
      </p:sp>
      <p:pic>
        <p:nvPicPr>
          <p:cNvPr id="16388" name="Picture 4" descr="Ученик может уволить учителя &quot; banana.by - Самые желтые новости Развлекательный порт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05038"/>
            <a:ext cx="2806700" cy="4292600"/>
          </a:xfrm>
          <a:prstGeom prst="rect">
            <a:avLst/>
          </a:prstGeom>
          <a:noFill/>
        </p:spPr>
      </p:pic>
      <p:pic>
        <p:nvPicPr>
          <p:cNvPr id="16390" name="Picture 6" descr="5а - Best of the best. (Кисловская СОШ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205038"/>
            <a:ext cx="2297112" cy="4073525"/>
          </a:xfrm>
          <a:prstGeom prst="rect">
            <a:avLst/>
          </a:prstGeom>
          <a:noFill/>
        </p:spPr>
      </p:pic>
      <p:pic>
        <p:nvPicPr>
          <p:cNvPr id="16392" name="Picture 8" descr="Ответственност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060575"/>
            <a:ext cx="2490787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88913"/>
            <a:ext cx="8329612" cy="62595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smtClean="0"/>
              <a:t>4. «Ну, заяц, погоди!» – закричал волк и бросился за зайцем. Каждый шаг зайца был в 2 раза короче шага волка, но заяц делала шаги в три раза чаще, чем волк. Догонит ли волк зайца?</a:t>
            </a:r>
          </a:p>
        </p:txBody>
      </p:sp>
      <p:pic>
        <p:nvPicPr>
          <p:cNvPr id="17414" name="Picture 6" descr="Заяц - Фотографии животных 27 - Дикие животные России - О жи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860800"/>
            <a:ext cx="2857500" cy="2181225"/>
          </a:xfrm>
          <a:prstGeom prst="rect">
            <a:avLst/>
          </a:prstGeom>
          <a:noFill/>
        </p:spPr>
      </p:pic>
      <p:pic>
        <p:nvPicPr>
          <p:cNvPr id="17419" name="Picture 11" descr="Во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349500"/>
            <a:ext cx="523875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404813"/>
            <a:ext cx="8258175" cy="6045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smtClean="0"/>
              <a:t>5. Три брата поймали 29 карасей. Когда один брат отложил для ухи 6 штук, другой – 2,  а третий – 3. то у каждого осталось равное количество рыб. Сколько карасей поймал каждый из них?</a:t>
            </a:r>
          </a:p>
        </p:txBody>
      </p:sp>
      <p:pic>
        <p:nvPicPr>
          <p:cNvPr id="18436" name="Picture 4" descr="Совет Рыбака - Карас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636838"/>
            <a:ext cx="4968875" cy="372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208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ЗАДАНИЯ ПО МАТЕМАТИКЕ ПОВЫШЕННОЙ СЛОЖНОСТИ 3 КЛАСС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по математике повышенной сложности 3 класс</dc:title>
  <dc:creator>1</dc:creator>
  <cp:lastModifiedBy>User</cp:lastModifiedBy>
  <cp:revision>5</cp:revision>
  <dcterms:created xsi:type="dcterms:W3CDTF">2015-01-14T08:10:43Z</dcterms:created>
  <dcterms:modified xsi:type="dcterms:W3CDTF">2015-01-15T16:40:10Z</dcterms:modified>
</cp:coreProperties>
</file>