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4" r:id="rId3"/>
    <p:sldId id="257" r:id="rId4"/>
    <p:sldId id="269" r:id="rId5"/>
    <p:sldId id="263" r:id="rId6"/>
    <p:sldId id="262" r:id="rId7"/>
    <p:sldId id="270" r:id="rId8"/>
    <p:sldId id="260" r:id="rId9"/>
    <p:sldId id="271" r:id="rId10"/>
    <p:sldId id="267" r:id="rId11"/>
    <p:sldId id="268" r:id="rId12"/>
    <p:sldId id="276" r:id="rId13"/>
    <p:sldId id="277" r:id="rId14"/>
    <p:sldId id="278" r:id="rId15"/>
    <p:sldId id="279" r:id="rId16"/>
    <p:sldId id="275" r:id="rId17"/>
    <p:sldId id="274" r:id="rId18"/>
    <p:sldId id="280" r:id="rId19"/>
    <p:sldId id="281" r:id="rId20"/>
    <p:sldId id="286" r:id="rId21"/>
    <p:sldId id="285" r:id="rId22"/>
    <p:sldId id="283" r:id="rId23"/>
    <p:sldId id="284" r:id="rId24"/>
    <p:sldId id="291" r:id="rId25"/>
    <p:sldId id="289" r:id="rId26"/>
    <p:sldId id="288" r:id="rId27"/>
    <p:sldId id="292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73" autoAdjust="0"/>
  </p:normalViewPr>
  <p:slideViewPr>
    <p:cSldViewPr>
      <p:cViewPr varScale="1">
        <p:scale>
          <a:sx n="93" d="100"/>
          <a:sy n="93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D42B-9DE6-49B8-91F2-F0AB6EA9FCC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91CB-8971-4C07-80FA-26B4E546E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D42B-9DE6-49B8-91F2-F0AB6EA9FCC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91CB-8971-4C07-80FA-26B4E546E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D42B-9DE6-49B8-91F2-F0AB6EA9FCC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91CB-8971-4C07-80FA-26B4E546E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D42B-9DE6-49B8-91F2-F0AB6EA9FCC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91CB-8971-4C07-80FA-26B4E546E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D42B-9DE6-49B8-91F2-F0AB6EA9FCC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91CB-8971-4C07-80FA-26B4E546E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D42B-9DE6-49B8-91F2-F0AB6EA9FCC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91CB-8971-4C07-80FA-26B4E546E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D42B-9DE6-49B8-91F2-F0AB6EA9FCC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91CB-8971-4C07-80FA-26B4E546E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D42B-9DE6-49B8-91F2-F0AB6EA9FCC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91CB-8971-4C07-80FA-26B4E546E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D42B-9DE6-49B8-91F2-F0AB6EA9FCC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91CB-8971-4C07-80FA-26B4E546E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D42B-9DE6-49B8-91F2-F0AB6EA9FCC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91CB-8971-4C07-80FA-26B4E546E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D42B-9DE6-49B8-91F2-F0AB6EA9FCC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D391CB-8971-4C07-80FA-26B4E546E4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BFD42B-9DE6-49B8-91F2-F0AB6EA9FCC4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D391CB-8971-4C07-80FA-26B4E546E4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5758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404664"/>
            <a:ext cx="7000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 smtClean="0"/>
              <a:t>«Новогодние чудеса»</a:t>
            </a:r>
            <a:endParaRPr lang="ru-RU" sz="6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714752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Авторы сценария и режиссеры-постановщики- наши </a:t>
            </a:r>
            <a:r>
              <a:rPr lang="ru-RU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учителя</a:t>
            </a:r>
            <a:r>
              <a:rPr lang="ru-RU" sz="4000" dirty="0" smtClean="0"/>
              <a:t>: </a:t>
            </a:r>
            <a:r>
              <a:rPr lang="ru-RU" sz="4000" dirty="0" smtClean="0">
                <a:solidFill>
                  <a:schemeClr val="bg1"/>
                </a:solidFill>
              </a:rPr>
              <a:t>Марина Юрьевна, Наталья Валерьевна, Татьяна Николаевна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Хореограф</a:t>
            </a:r>
            <a:r>
              <a:rPr lang="ru-RU" sz="4000" dirty="0" smtClean="0"/>
              <a:t>- </a:t>
            </a:r>
            <a:r>
              <a:rPr lang="ru-RU" sz="4000" dirty="0" smtClean="0">
                <a:solidFill>
                  <a:schemeClr val="bg1"/>
                </a:solidFill>
              </a:rPr>
              <a:t>Ирина Геннадьевна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12776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accent2"/>
                </a:solidFill>
              </a:rPr>
              <a:t>Первое </a:t>
            </a:r>
          </a:p>
          <a:p>
            <a:pPr algn="ctr"/>
            <a:r>
              <a:rPr lang="ru-RU" sz="8000" dirty="0" smtClean="0">
                <a:solidFill>
                  <a:schemeClr val="accent2"/>
                </a:solidFill>
              </a:rPr>
              <a:t>доброе дело</a:t>
            </a:r>
            <a:endParaRPr lang="ru-RU" sz="8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Солнышко\Desktop\QknDlgETZJ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8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12776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accent2"/>
                </a:solidFill>
              </a:rPr>
              <a:t>Второе </a:t>
            </a:r>
          </a:p>
          <a:p>
            <a:pPr algn="ctr"/>
            <a:r>
              <a:rPr lang="ru-RU" sz="8000" dirty="0" smtClean="0">
                <a:solidFill>
                  <a:schemeClr val="accent2"/>
                </a:solidFill>
              </a:rPr>
              <a:t>доброе дело</a:t>
            </a:r>
            <a:endParaRPr lang="ru-RU" sz="8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олнышко\Desktop\wmmr_m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790" y="151112"/>
            <a:ext cx="6893570" cy="6518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олнышко\Desktop\1292061584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05678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олнышко\Desktop\загруженное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3600400" cy="3931493"/>
          </a:xfrm>
          <a:prstGeom prst="rect">
            <a:avLst/>
          </a:prstGeom>
          <a:noFill/>
        </p:spPr>
      </p:pic>
      <p:pic>
        <p:nvPicPr>
          <p:cNvPr id="7172" name="Picture 4" descr="C:\Users\Солнышко\Desktop\Кощей-Бессмерт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15149" cy="6858000"/>
          </a:xfrm>
          <a:prstGeom prst="rect">
            <a:avLst/>
          </a:prstGeom>
          <a:noFill/>
        </p:spPr>
      </p:pic>
      <p:pic>
        <p:nvPicPr>
          <p:cNvPr id="7173" name="Picture 5" descr="C:\Users\Солнышко\Desktop\2709125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42690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12776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accent2"/>
                </a:solidFill>
              </a:rPr>
              <a:t>Третье </a:t>
            </a:r>
          </a:p>
          <a:p>
            <a:pPr algn="ctr"/>
            <a:r>
              <a:rPr lang="ru-RU" sz="8000" dirty="0" smtClean="0">
                <a:solidFill>
                  <a:schemeClr val="accent2"/>
                </a:solidFill>
              </a:rPr>
              <a:t>доброе дело</a:t>
            </a:r>
            <a:endParaRPr lang="ru-RU" sz="8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Солнышко\Desktop\загруженное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790" y="3068960"/>
            <a:ext cx="4844698" cy="3600400"/>
          </a:xfrm>
          <a:prstGeom prst="rect">
            <a:avLst/>
          </a:prstGeom>
          <a:noFill/>
        </p:spPr>
      </p:pic>
      <p:pic>
        <p:nvPicPr>
          <p:cNvPr id="8197" name="Picture 5" descr="C:\Users\Солнышко\Desktop\Cigane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12776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accent2"/>
                </a:solidFill>
              </a:rPr>
              <a:t>Четвертое </a:t>
            </a:r>
          </a:p>
          <a:p>
            <a:pPr algn="ctr"/>
            <a:r>
              <a:rPr lang="ru-RU" sz="8000" dirty="0" smtClean="0">
                <a:solidFill>
                  <a:schemeClr val="accent2"/>
                </a:solidFill>
              </a:rPr>
              <a:t>доброе дело</a:t>
            </a:r>
            <a:endParaRPr lang="ru-RU" sz="8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C:\Users\Солнышко\Desktop\206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857760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14290"/>
            <a:ext cx="88924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В ролях</a:t>
            </a:r>
            <a:r>
              <a:rPr lang="ru-RU" sz="2800" dirty="0" smtClean="0"/>
              <a:t>:</a:t>
            </a:r>
          </a:p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Девочка</a:t>
            </a:r>
            <a:r>
              <a:rPr lang="ru-RU" sz="2400" b="1" dirty="0" smtClean="0">
                <a:solidFill>
                  <a:schemeClr val="bg1"/>
                </a:solidFill>
              </a:rPr>
              <a:t>-Женя </a:t>
            </a:r>
            <a:r>
              <a:rPr lang="ru-RU" sz="2400" b="1" dirty="0" err="1" smtClean="0">
                <a:solidFill>
                  <a:schemeClr val="bg1"/>
                </a:solidFill>
              </a:rPr>
              <a:t>Виляк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Хранители времени</a:t>
            </a:r>
            <a:r>
              <a:rPr lang="ru-RU" sz="2400" b="1" dirty="0" smtClean="0">
                <a:solidFill>
                  <a:schemeClr val="bg1"/>
                </a:solidFill>
              </a:rPr>
              <a:t>: Катя </a:t>
            </a:r>
            <a:r>
              <a:rPr lang="ru-RU" sz="2400" b="1" dirty="0" err="1" smtClean="0">
                <a:solidFill>
                  <a:schemeClr val="bg1"/>
                </a:solidFill>
              </a:rPr>
              <a:t>Швецова</a:t>
            </a:r>
            <a:r>
              <a:rPr lang="ru-RU" sz="2400" b="1" dirty="0" smtClean="0">
                <a:solidFill>
                  <a:schemeClr val="bg1"/>
                </a:solidFill>
              </a:rPr>
              <a:t>, Даша Кукушкина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Сказочницы</a:t>
            </a:r>
            <a:r>
              <a:rPr lang="ru-RU" sz="2400" b="1" dirty="0" smtClean="0">
                <a:solidFill>
                  <a:schemeClr val="bg1"/>
                </a:solidFill>
              </a:rPr>
              <a:t>: Лиза Кравченко, Вика Сизых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Минутки</a:t>
            </a:r>
            <a:r>
              <a:rPr lang="ru-RU" sz="2400" b="1" dirty="0" smtClean="0">
                <a:solidFill>
                  <a:schemeClr val="bg1"/>
                </a:solidFill>
              </a:rPr>
              <a:t>: Олеся Костина, Варя Воронина, Саша </a:t>
            </a:r>
            <a:r>
              <a:rPr lang="ru-RU" sz="2400" b="1" dirty="0" err="1" smtClean="0">
                <a:solidFill>
                  <a:schemeClr val="bg1"/>
                </a:solidFill>
              </a:rPr>
              <a:t>Жеравина</a:t>
            </a:r>
            <a:r>
              <a:rPr lang="ru-RU" sz="2400" b="1" dirty="0" smtClean="0">
                <a:solidFill>
                  <a:schemeClr val="bg1"/>
                </a:solidFill>
              </a:rPr>
              <a:t>, Саша Сорокина, Ева Крылова, Даша </a:t>
            </a:r>
            <a:r>
              <a:rPr lang="ru-RU" sz="2400" b="1" dirty="0" err="1" smtClean="0">
                <a:solidFill>
                  <a:schemeClr val="bg1"/>
                </a:solidFill>
              </a:rPr>
              <a:t>Остапчук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Мышата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> Тимур Баев, Рома Федоров, Рома Горский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Волк</a:t>
            </a:r>
            <a:r>
              <a:rPr lang="ru-RU" sz="2400" b="1" dirty="0" smtClean="0">
                <a:solidFill>
                  <a:schemeClr val="bg1"/>
                </a:solidFill>
              </a:rPr>
              <a:t>: Гоша </a:t>
            </a:r>
            <a:r>
              <a:rPr lang="ru-RU" sz="2400" b="1" dirty="0" err="1" smtClean="0">
                <a:solidFill>
                  <a:schemeClr val="bg1"/>
                </a:solidFill>
              </a:rPr>
              <a:t>Шипицын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Красные шапочки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> Маша </a:t>
            </a:r>
            <a:r>
              <a:rPr lang="ru-RU" sz="2400" b="1" dirty="0" err="1" smtClean="0">
                <a:solidFill>
                  <a:schemeClr val="bg1"/>
                </a:solidFill>
              </a:rPr>
              <a:t>Защихина</a:t>
            </a:r>
            <a:r>
              <a:rPr lang="ru-RU" sz="2400" b="1" dirty="0" smtClean="0">
                <a:solidFill>
                  <a:schemeClr val="bg1"/>
                </a:solidFill>
              </a:rPr>
              <a:t>, Арина Козлова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Баба яга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> Аня </a:t>
            </a:r>
            <a:r>
              <a:rPr lang="ru-RU" sz="2400" b="1" dirty="0" err="1" smtClean="0">
                <a:solidFill>
                  <a:schemeClr val="bg1"/>
                </a:solidFill>
              </a:rPr>
              <a:t>Липичева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Ведьмы</a:t>
            </a:r>
            <a:r>
              <a:rPr lang="ru-RU" sz="2400" b="1" dirty="0" smtClean="0">
                <a:solidFill>
                  <a:schemeClr val="bg1"/>
                </a:solidFill>
              </a:rPr>
              <a:t>: Полина Попова, Оля </a:t>
            </a:r>
            <a:r>
              <a:rPr lang="ru-RU" sz="2400" b="1" dirty="0" err="1" smtClean="0">
                <a:solidFill>
                  <a:schemeClr val="bg1"/>
                </a:solidFill>
              </a:rPr>
              <a:t>Мазанникова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Нечистая сила</a:t>
            </a:r>
            <a:r>
              <a:rPr lang="ru-RU" sz="2400" b="1" dirty="0" smtClean="0">
                <a:solidFill>
                  <a:schemeClr val="bg1"/>
                </a:solidFill>
              </a:rPr>
              <a:t>: Гоша </a:t>
            </a:r>
            <a:r>
              <a:rPr lang="ru-RU" sz="2400" b="1" dirty="0" err="1" smtClean="0">
                <a:solidFill>
                  <a:schemeClr val="bg1"/>
                </a:solidFill>
              </a:rPr>
              <a:t>Плюхин</a:t>
            </a:r>
            <a:r>
              <a:rPr lang="ru-RU" sz="2400" b="1" dirty="0" smtClean="0">
                <a:solidFill>
                  <a:schemeClr val="bg1"/>
                </a:solidFill>
              </a:rPr>
              <a:t>, Владик Селиванов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Колобок</a:t>
            </a:r>
            <a:r>
              <a:rPr lang="ru-RU" sz="2400" b="1" dirty="0" smtClean="0">
                <a:solidFill>
                  <a:schemeClr val="bg1"/>
                </a:solidFill>
              </a:rPr>
              <a:t>: Володя </a:t>
            </a:r>
            <a:r>
              <a:rPr lang="ru-RU" sz="2400" b="1" dirty="0" err="1" smtClean="0">
                <a:solidFill>
                  <a:schemeClr val="bg1"/>
                </a:solidFill>
              </a:rPr>
              <a:t>Хачатрян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Коты</a:t>
            </a:r>
            <a:r>
              <a:rPr lang="ru-RU" sz="2400" b="1" dirty="0" smtClean="0">
                <a:solidFill>
                  <a:schemeClr val="bg1"/>
                </a:solidFill>
              </a:rPr>
              <a:t>: Глеб Хохряков, Ваня </a:t>
            </a:r>
            <a:r>
              <a:rPr lang="ru-RU" sz="2400" b="1" dirty="0" err="1" smtClean="0">
                <a:solidFill>
                  <a:schemeClr val="bg1"/>
                </a:solidFill>
              </a:rPr>
              <a:t>Цепелев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Кощей</a:t>
            </a:r>
            <a:r>
              <a:rPr lang="ru-RU" sz="2400" b="1" dirty="0" smtClean="0">
                <a:solidFill>
                  <a:schemeClr val="bg1"/>
                </a:solidFill>
              </a:rPr>
              <a:t>: Никита </a:t>
            </a:r>
            <a:r>
              <a:rPr lang="ru-RU" sz="2400" b="1" dirty="0" err="1" smtClean="0">
                <a:solidFill>
                  <a:schemeClr val="bg1"/>
                </a:solidFill>
              </a:rPr>
              <a:t>Соловцов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олнышко\Desktop\загруженное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21" y="260649"/>
            <a:ext cx="3790037" cy="3240359"/>
          </a:xfrm>
          <a:prstGeom prst="rect">
            <a:avLst/>
          </a:prstGeom>
          <a:noFill/>
        </p:spPr>
      </p:pic>
      <p:pic>
        <p:nvPicPr>
          <p:cNvPr id="10243" name="Picture 3" descr="C:\Users\Солнышко\Desktop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074466"/>
            <a:ext cx="5112568" cy="3378870"/>
          </a:xfrm>
          <a:prstGeom prst="rect">
            <a:avLst/>
          </a:prstGeom>
          <a:noFill/>
        </p:spPr>
      </p:pic>
      <p:pic>
        <p:nvPicPr>
          <p:cNvPr id="10244" name="Picture 4" descr="C:\Users\Солнышко\Desktop\1233475874_prevju-gno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0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12776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accent2"/>
                </a:solidFill>
              </a:rPr>
              <a:t>Пятое </a:t>
            </a:r>
          </a:p>
          <a:p>
            <a:pPr algn="ctr"/>
            <a:r>
              <a:rPr lang="ru-RU" sz="8000" dirty="0" smtClean="0">
                <a:solidFill>
                  <a:schemeClr val="accent2"/>
                </a:solidFill>
              </a:rPr>
              <a:t>доброе дело</a:t>
            </a:r>
            <a:endParaRPr lang="ru-RU" sz="8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Солнышко\Desktop\3764905_21871473_Piratuy_Karibskogo_mory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976664" cy="6764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Солнышко\Desktop\1274987945_lisa_skazki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6291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12776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accent2"/>
                </a:solidFill>
              </a:rPr>
              <a:t>Шестое </a:t>
            </a:r>
          </a:p>
          <a:p>
            <a:pPr algn="ctr"/>
            <a:r>
              <a:rPr lang="ru-RU" sz="8000" dirty="0" smtClean="0">
                <a:solidFill>
                  <a:schemeClr val="accent2"/>
                </a:solidFill>
              </a:rPr>
              <a:t>доброе дело</a:t>
            </a:r>
            <a:endParaRPr lang="ru-RU" sz="8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олнышко\Desktop\загруженное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551"/>
            <a:ext cx="4557332" cy="3446482"/>
          </a:xfrm>
          <a:prstGeom prst="rect">
            <a:avLst/>
          </a:prstGeom>
          <a:noFill/>
        </p:spPr>
      </p:pic>
      <p:pic>
        <p:nvPicPr>
          <p:cNvPr id="13315" name="Picture 3" descr="C:\Users\Солнышко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047189"/>
            <a:ext cx="4536504" cy="3262131"/>
          </a:xfrm>
          <a:prstGeom prst="rect">
            <a:avLst/>
          </a:prstGeom>
          <a:noFill/>
        </p:spPr>
      </p:pic>
      <p:pic>
        <p:nvPicPr>
          <p:cNvPr id="13316" name="Picture 4" descr="C:\Users\Солнышко\Desktop\slavnye-bogatyri-zemli-russkoi-223764149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6912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Все позади, тревоги и волненья.</a:t>
            </a:r>
          </a:p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Семь добрых дел уж свершены.</a:t>
            </a:r>
          </a:p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И новый год наступит без сомненья.</a:t>
            </a:r>
          </a:p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И праздник все ж увидим мы.</a:t>
            </a:r>
            <a:endParaRPr lang="ru-RU" sz="4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Солнышко\Desktop\News_2013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07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1484784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 Новым годом!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Добра, мира и здоровья вашим семьям!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Поздравляем!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484784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accent2"/>
                </a:solidFill>
              </a:rPr>
              <a:t>КОНЕЦ</a:t>
            </a:r>
            <a:endParaRPr lang="ru-RU" sz="9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7224" y="214290"/>
            <a:ext cx="7715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</a:rPr>
              <a:t>Цыганки: </a:t>
            </a:r>
            <a:r>
              <a:rPr lang="ru-RU" sz="2400" dirty="0" smtClean="0">
                <a:solidFill>
                  <a:schemeClr val="bg1"/>
                </a:solidFill>
              </a:rPr>
              <a:t>Олеся </a:t>
            </a:r>
            <a:r>
              <a:rPr lang="ru-RU" sz="2400" dirty="0" err="1" smtClean="0">
                <a:solidFill>
                  <a:schemeClr val="bg1"/>
                </a:solidFill>
              </a:rPr>
              <a:t>Хуснутдинова</a:t>
            </a:r>
            <a:r>
              <a:rPr lang="ru-RU" sz="2400" dirty="0" smtClean="0">
                <a:solidFill>
                  <a:schemeClr val="bg1"/>
                </a:solidFill>
              </a:rPr>
              <a:t>, Соня Тимофеева, Софья Сметанина, Маша Ильина, Саша </a:t>
            </a:r>
            <a:r>
              <a:rPr lang="ru-RU" sz="2400" dirty="0" err="1" smtClean="0">
                <a:solidFill>
                  <a:schemeClr val="bg1"/>
                </a:solidFill>
              </a:rPr>
              <a:t>Малярова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accent3"/>
                </a:solidFill>
              </a:rPr>
              <a:t>Разбойники: </a:t>
            </a:r>
            <a:r>
              <a:rPr lang="ru-RU" sz="2400" dirty="0" smtClean="0">
                <a:solidFill>
                  <a:schemeClr val="bg1"/>
                </a:solidFill>
              </a:rPr>
              <a:t>Артем Рачинский, Коля </a:t>
            </a:r>
            <a:r>
              <a:rPr lang="ru-RU" sz="2400" dirty="0" err="1" smtClean="0">
                <a:solidFill>
                  <a:schemeClr val="bg1"/>
                </a:solidFill>
              </a:rPr>
              <a:t>Пац</a:t>
            </a:r>
            <a:r>
              <a:rPr lang="ru-RU" sz="2400" dirty="0" smtClean="0">
                <a:solidFill>
                  <a:schemeClr val="bg1"/>
                </a:solidFill>
              </a:rPr>
              <a:t>, Слава Кузнецов, Владик Горбунов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accent3"/>
                </a:solidFill>
              </a:rPr>
              <a:t>Мушкетеры</a:t>
            </a:r>
            <a:r>
              <a:rPr lang="ru-RU" sz="2400" dirty="0" smtClean="0">
                <a:solidFill>
                  <a:schemeClr val="accent3"/>
                </a:solidFill>
              </a:rPr>
              <a:t>: </a:t>
            </a:r>
            <a:r>
              <a:rPr lang="ru-RU" sz="2400" dirty="0" smtClean="0">
                <a:solidFill>
                  <a:schemeClr val="bg1"/>
                </a:solidFill>
              </a:rPr>
              <a:t>Захар </a:t>
            </a:r>
            <a:r>
              <a:rPr lang="ru-RU" sz="2400" dirty="0" err="1" smtClean="0">
                <a:solidFill>
                  <a:schemeClr val="bg1"/>
                </a:solidFill>
              </a:rPr>
              <a:t>Шеляков</a:t>
            </a:r>
            <a:r>
              <a:rPr lang="ru-RU" sz="2400" dirty="0" smtClean="0">
                <a:solidFill>
                  <a:schemeClr val="bg1"/>
                </a:solidFill>
              </a:rPr>
              <a:t>, Лев </a:t>
            </a:r>
            <a:r>
              <a:rPr lang="ru-RU" sz="2400" dirty="0" err="1" smtClean="0">
                <a:solidFill>
                  <a:schemeClr val="bg1"/>
                </a:solidFill>
              </a:rPr>
              <a:t>Мажирин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accent3"/>
                </a:solidFill>
              </a:rPr>
              <a:t>Королева</a:t>
            </a:r>
            <a:r>
              <a:rPr lang="ru-RU" sz="2400" dirty="0" smtClean="0">
                <a:solidFill>
                  <a:schemeClr val="accent3"/>
                </a:solidFill>
              </a:rPr>
              <a:t>: </a:t>
            </a:r>
            <a:r>
              <a:rPr lang="ru-RU" sz="2400" dirty="0" smtClean="0">
                <a:solidFill>
                  <a:schemeClr val="bg1"/>
                </a:solidFill>
              </a:rPr>
              <a:t>Настя </a:t>
            </a:r>
            <a:r>
              <a:rPr lang="ru-RU" sz="2400" dirty="0" err="1" smtClean="0">
                <a:solidFill>
                  <a:schemeClr val="bg1"/>
                </a:solidFill>
              </a:rPr>
              <a:t>Лускань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accent3"/>
                </a:solidFill>
              </a:rPr>
              <a:t>Белоснежка</a:t>
            </a:r>
            <a:r>
              <a:rPr lang="ru-RU" sz="2400" dirty="0" smtClean="0">
                <a:solidFill>
                  <a:schemeClr val="accent3"/>
                </a:solidFill>
              </a:rPr>
              <a:t>: </a:t>
            </a:r>
            <a:r>
              <a:rPr lang="ru-RU" sz="2400" dirty="0" smtClean="0">
                <a:solidFill>
                  <a:schemeClr val="bg1"/>
                </a:solidFill>
              </a:rPr>
              <a:t>Вика Сизых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accent3"/>
                </a:solidFill>
              </a:rPr>
              <a:t>Гномы</a:t>
            </a:r>
            <a:r>
              <a:rPr lang="ru-RU" sz="2400" dirty="0" smtClean="0">
                <a:solidFill>
                  <a:schemeClr val="accent3"/>
                </a:solidFill>
              </a:rPr>
              <a:t>: </a:t>
            </a:r>
            <a:r>
              <a:rPr lang="ru-RU" sz="2400" dirty="0" smtClean="0">
                <a:solidFill>
                  <a:schemeClr val="bg1"/>
                </a:solidFill>
              </a:rPr>
              <a:t>Миша Москвин, Денис Носов, Ваня Зверев, Боря Лебедев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accent3"/>
                </a:solidFill>
              </a:rPr>
              <a:t>Коты: </a:t>
            </a:r>
            <a:r>
              <a:rPr lang="ru-RU" sz="2400" dirty="0" smtClean="0">
                <a:solidFill>
                  <a:schemeClr val="bg1"/>
                </a:solidFill>
              </a:rPr>
              <a:t>Ваня </a:t>
            </a:r>
            <a:r>
              <a:rPr lang="ru-RU" sz="2400" dirty="0" err="1" smtClean="0">
                <a:solidFill>
                  <a:schemeClr val="bg1"/>
                </a:solidFill>
              </a:rPr>
              <a:t>Цепелев</a:t>
            </a:r>
            <a:r>
              <a:rPr lang="ru-RU" sz="2400" dirty="0" smtClean="0">
                <a:solidFill>
                  <a:schemeClr val="bg1"/>
                </a:solidFill>
              </a:rPr>
              <a:t>, Глеб Хохряков</a:t>
            </a:r>
          </a:p>
          <a:p>
            <a:r>
              <a:rPr lang="ru-RU" sz="2400" dirty="0" smtClean="0">
                <a:solidFill>
                  <a:schemeClr val="accent3"/>
                </a:solidFill>
              </a:rPr>
              <a:t>Лиса: </a:t>
            </a:r>
            <a:r>
              <a:rPr lang="ru-RU" sz="2400" dirty="0" smtClean="0">
                <a:solidFill>
                  <a:schemeClr val="bg1"/>
                </a:solidFill>
              </a:rPr>
              <a:t>Юля </a:t>
            </a:r>
            <a:r>
              <a:rPr lang="ru-RU" sz="2400" dirty="0" err="1" smtClean="0">
                <a:solidFill>
                  <a:schemeClr val="bg1"/>
                </a:solidFill>
              </a:rPr>
              <a:t>Семеняк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accent3"/>
                </a:solidFill>
              </a:rPr>
              <a:t>Богатыри: </a:t>
            </a:r>
            <a:r>
              <a:rPr lang="ru-RU" sz="2400" dirty="0" smtClean="0">
                <a:solidFill>
                  <a:schemeClr val="bg1"/>
                </a:solidFill>
              </a:rPr>
              <a:t>Вова </a:t>
            </a:r>
            <a:r>
              <a:rPr lang="ru-RU" sz="2400" dirty="0" err="1" smtClean="0">
                <a:solidFill>
                  <a:schemeClr val="bg1"/>
                </a:solidFill>
              </a:rPr>
              <a:t>Заборский</a:t>
            </a:r>
            <a:r>
              <a:rPr lang="ru-RU" sz="2400" dirty="0" smtClean="0">
                <a:solidFill>
                  <a:schemeClr val="bg1"/>
                </a:solidFill>
              </a:rPr>
              <a:t>, Денис </a:t>
            </a:r>
            <a:r>
              <a:rPr lang="ru-RU" sz="2400" dirty="0" err="1" smtClean="0">
                <a:solidFill>
                  <a:schemeClr val="bg1"/>
                </a:solidFill>
              </a:rPr>
              <a:t>Хемпетти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Умед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Махмадов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err="1" smtClean="0">
                <a:solidFill>
                  <a:schemeClr val="accent3"/>
                </a:solidFill>
              </a:rPr>
              <a:t>Черномор</a:t>
            </a:r>
            <a:r>
              <a:rPr lang="ru-RU" sz="2400" dirty="0" smtClean="0">
                <a:solidFill>
                  <a:schemeClr val="accent3"/>
                </a:solidFill>
              </a:rPr>
              <a:t>: </a:t>
            </a:r>
            <a:r>
              <a:rPr lang="ru-RU" sz="2400" dirty="0" smtClean="0">
                <a:solidFill>
                  <a:schemeClr val="bg1"/>
                </a:solidFill>
              </a:rPr>
              <a:t>Миша </a:t>
            </a:r>
            <a:r>
              <a:rPr lang="ru-RU" sz="2400" dirty="0" err="1" smtClean="0">
                <a:solidFill>
                  <a:schemeClr val="bg1"/>
                </a:solidFill>
              </a:rPr>
              <a:t>Барковский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лнышко\Desktop\загруженное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13100" cy="6332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28728" y="1285860"/>
            <a:ext cx="7000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 smtClean="0"/>
              <a:t>Новогодние чудеса</a:t>
            </a:r>
            <a:endParaRPr lang="ru-RU" sz="6600" i="1" dirty="0"/>
          </a:p>
        </p:txBody>
      </p:sp>
      <p:pic>
        <p:nvPicPr>
          <p:cNvPr id="46082" name="Picture 2" descr="C:\Users\User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50112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User\Desktop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01122" cy="6429420"/>
          </a:xfrm>
          <a:prstGeom prst="rect">
            <a:avLst/>
          </a:prstGeom>
          <a:noFill/>
        </p:spPr>
      </p:pic>
      <p:pic>
        <p:nvPicPr>
          <p:cNvPr id="18434" name="Picture 2" descr="C:\Users\Солнышко\Desktop\4c01ca43cc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750" y="0"/>
            <a:ext cx="923675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Солнышко\Desktop\12oClo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71"/>
            <a:ext cx="9144000" cy="6864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олнышко\Desktop\1343244487_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567"/>
            <a:ext cx="9144000" cy="68845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692696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2"/>
                </a:solidFill>
              </a:rPr>
              <a:t>Сказочная страна</a:t>
            </a:r>
            <a:endParaRPr lang="ru-RU" sz="6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олнышко\Desktop\f_4c988c52de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0"/>
            <a:ext cx="8424936" cy="674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264</Words>
  <Application>Microsoft Office PowerPoint</Application>
  <PresentationFormat>Экран (4:3)</PresentationFormat>
  <Paragraphs>49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Солнышко</cp:lastModifiedBy>
  <cp:revision>12</cp:revision>
  <dcterms:created xsi:type="dcterms:W3CDTF">2013-12-23T09:42:01Z</dcterms:created>
  <dcterms:modified xsi:type="dcterms:W3CDTF">2014-01-22T14:34:02Z</dcterms:modified>
</cp:coreProperties>
</file>