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B4A8-FFC0-4839-847D-35346313297A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9592F5-B10B-4623-BD76-201212B3105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B4A8-FFC0-4839-847D-35346313297A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2F5-B10B-4623-BD76-201212B310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B4A8-FFC0-4839-847D-35346313297A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2F5-B10B-4623-BD76-201212B310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FFBB4A8-FFC0-4839-847D-35346313297A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39592F5-B10B-4623-BD76-201212B3105E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B4A8-FFC0-4839-847D-35346313297A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2F5-B10B-4623-BD76-201212B3105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B4A8-FFC0-4839-847D-35346313297A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2F5-B10B-4623-BD76-201212B3105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2F5-B10B-4623-BD76-201212B3105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B4A8-FFC0-4839-847D-35346313297A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B4A8-FFC0-4839-847D-35346313297A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2F5-B10B-4623-BD76-201212B3105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B4A8-FFC0-4839-847D-35346313297A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2F5-B10B-4623-BD76-201212B310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FFBB4A8-FFC0-4839-847D-35346313297A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9592F5-B10B-4623-BD76-201212B3105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B4A8-FFC0-4839-847D-35346313297A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9592F5-B10B-4623-BD76-201212B3105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3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FFBB4A8-FFC0-4839-847D-35346313297A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39592F5-B10B-4623-BD76-201212B3105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Batang" pitchFamily="18" charset="-127"/>
                <a:ea typeface="Batang" pitchFamily="18" charset="-127"/>
              </a:rPr>
              <a:t>Презентация на тему:</a:t>
            </a:r>
            <a:br>
              <a:rPr lang="ru-RU" i="1" dirty="0" smtClean="0">
                <a:solidFill>
                  <a:schemeClr val="accent3">
                    <a:lumMod val="75000"/>
                  </a:schemeClr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Batang" pitchFamily="18" charset="-127"/>
                <a:ea typeface="Batang" pitchFamily="18" charset="-127"/>
              </a:rPr>
            </a:b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Batang" pitchFamily="18" charset="-127"/>
                <a:ea typeface="Batang" pitchFamily="18" charset="-127"/>
              </a:rPr>
              <a:t>Достопримечательности Санкт-Петербурга</a:t>
            </a:r>
            <a:endParaRPr lang="ru-RU" i="1" dirty="0">
              <a:solidFill>
                <a:schemeClr val="accent3">
                  <a:lumMod val="75000"/>
                </a:schemeClr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advTm="40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Санкт-Петербург по праву можно считать одним из красивейших городов мира и культурной столицей России. Петербург привлекает туристов культурно-историческим богатством. Сам облик Санкт- Петербурга поражает и завораживает. Несомненно, одним из главных достоинств Петербурга является его архитектурный облик. Город застраивался под руководством </a:t>
            </a:r>
            <a:r>
              <a:rPr lang="ru-RU" dirty="0" err="1" smtClean="0">
                <a:solidFill>
                  <a:schemeClr val="bg1"/>
                </a:solidFill>
              </a:rPr>
              <a:t>Трезини</a:t>
            </a:r>
            <a:r>
              <a:rPr lang="ru-RU" dirty="0" smtClean="0">
                <a:solidFill>
                  <a:schemeClr val="bg1"/>
                </a:solidFill>
              </a:rPr>
              <a:t>, Растрелли, </a:t>
            </a:r>
            <a:r>
              <a:rPr lang="ru-RU" dirty="0" err="1" smtClean="0">
                <a:solidFill>
                  <a:schemeClr val="bg1"/>
                </a:solidFill>
              </a:rPr>
              <a:t>Квасова</a:t>
            </a:r>
            <a:r>
              <a:rPr lang="ru-RU" dirty="0" smtClean="0">
                <a:solidFill>
                  <a:schemeClr val="bg1"/>
                </a:solidFill>
              </a:rPr>
              <a:t>, Воронихина, Росси, Стасова и других архитекторов.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67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d55b65c7e3ec93667f51e6de1bd0b4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3341171" cy="2088232"/>
          </a:xfrm>
          <a:prstGeom prst="rect">
            <a:avLst/>
          </a:prstGeom>
        </p:spPr>
      </p:pic>
      <p:pic>
        <p:nvPicPr>
          <p:cNvPr id="6" name="Рисунок 5" descr="2343_124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789040"/>
            <a:ext cx="4795733" cy="2664296"/>
          </a:xfrm>
          <a:prstGeom prst="rect">
            <a:avLst/>
          </a:prstGeom>
        </p:spPr>
      </p:pic>
      <p:pic>
        <p:nvPicPr>
          <p:cNvPr id="7" name="Рисунок 6" descr="2058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260648"/>
            <a:ext cx="4479418" cy="3135593"/>
          </a:xfrm>
          <a:prstGeom prst="rect">
            <a:avLst/>
          </a:prstGeom>
        </p:spPr>
      </p:pic>
      <p:pic>
        <p:nvPicPr>
          <p:cNvPr id="8" name="Рисунок 7" descr="big733307image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4005064"/>
            <a:ext cx="3587581" cy="2322959"/>
          </a:xfrm>
          <a:prstGeom prst="rect">
            <a:avLst/>
          </a:prstGeom>
        </p:spPr>
      </p:pic>
    </p:spTree>
  </p:cSld>
  <p:clrMapOvr>
    <a:masterClrMapping/>
  </p:clrMapOvr>
  <p:transition advTm="62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6519207" cy="4248472"/>
          </a:xfrm>
        </p:spPr>
      </p:pic>
      <p:pic>
        <p:nvPicPr>
          <p:cNvPr id="5" name="Рисунок 4" descr="136600_html_408a7c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772816"/>
            <a:ext cx="3651870" cy="486916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4797152"/>
            <a:ext cx="46805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Маленький кораблик высоко плывет,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символ города, здесь родился флот.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332656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Адмиралтейство</a:t>
            </a:r>
            <a:endParaRPr lang="ru-RU" sz="3600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Tm="91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426471" cy="630932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0" y="260648"/>
            <a:ext cx="3981128" cy="8865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sz="4800" dirty="0" smtClean="0"/>
              <a:t>Летний сад</a:t>
            </a:r>
            <a:endParaRPr lang="ru-RU" sz="4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83568" y="3501008"/>
            <a:ext cx="3610744" cy="276909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just">
              <a:buNone/>
            </a:pPr>
            <a:r>
              <a:rPr lang="ru-RU" sz="2400" i="1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Летний сад?</a:t>
            </a:r>
          </a:p>
          <a:p>
            <a:pPr algn="just">
              <a:buNone/>
            </a:pPr>
            <a:r>
              <a:rPr lang="ru-RU" sz="2400" i="1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кружево оград, </a:t>
            </a:r>
          </a:p>
          <a:p>
            <a:pPr algn="just">
              <a:buNone/>
            </a:pPr>
            <a:r>
              <a:rPr lang="ru-RU" sz="2400" i="1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Летний дом царя Петра, </a:t>
            </a:r>
          </a:p>
          <a:p>
            <a:pPr algn="just">
              <a:buNone/>
            </a:pPr>
            <a:r>
              <a:rPr lang="ru-RU" sz="2400" i="1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Дивных статуй череда,</a:t>
            </a:r>
          </a:p>
          <a:p>
            <a:pPr algn="just">
              <a:buNone/>
            </a:pPr>
            <a:r>
              <a:rPr lang="ru-RU" sz="2400" i="1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Перед входом чудо – ваза.</a:t>
            </a:r>
          </a:p>
          <a:p>
            <a:endParaRPr lang="ru-RU" dirty="0"/>
          </a:p>
        </p:txBody>
      </p:sp>
    </p:spTree>
  </p:cSld>
  <p:clrMapOvr>
    <a:masterClrMapping/>
  </p:clrMapOvr>
  <p:transition advTm="123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228184" y="2204864"/>
            <a:ext cx="2746648" cy="38164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Петропавловка не спит,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Ангел город наш хранит.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Пушка в полдень возвещает,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День, 12, каждый знает.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Петропавловская крепость</a:t>
            </a:r>
            <a:endParaRPr lang="ru-RU" dirty="0"/>
          </a:p>
        </p:txBody>
      </p:sp>
      <p:pic>
        <p:nvPicPr>
          <p:cNvPr id="4" name="Рисунок 3" descr="petrop_k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5664629" cy="4248472"/>
          </a:xfrm>
          <a:prstGeom prst="rect">
            <a:avLst/>
          </a:prstGeom>
        </p:spPr>
      </p:pic>
    </p:spTree>
  </p:cSld>
  <p:clrMapOvr>
    <a:masterClrMapping/>
  </p:clrMapOvr>
  <p:transition advTm="135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92696"/>
            <a:ext cx="8748464" cy="5385165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1052736"/>
            <a:ext cx="7776864" cy="5112568"/>
          </a:xfrm>
          <a:effectLst>
            <a:outerShdw blurRad="584200" dist="50800" dir="5400000" algn="ctr" rotWithShape="0">
              <a:srgbClr val="000000"/>
            </a:outerShdw>
          </a:effectLst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5400" dirty="0" smtClean="0"/>
              <a:t>Эрмитаж – для всех музей,</a:t>
            </a:r>
          </a:p>
          <a:p>
            <a:pPr algn="ctr">
              <a:buNone/>
            </a:pPr>
            <a:r>
              <a:rPr lang="ru-RU" sz="5400" dirty="0" smtClean="0"/>
              <a:t> Посети его скорей,</a:t>
            </a:r>
          </a:p>
          <a:p>
            <a:pPr algn="ctr">
              <a:buNone/>
            </a:pPr>
            <a:r>
              <a:rPr lang="ru-RU" sz="5400" dirty="0" smtClean="0"/>
              <a:t>Над Невой он стоит,</a:t>
            </a:r>
          </a:p>
          <a:p>
            <a:pPr algn="ctr">
              <a:buNone/>
            </a:pPr>
            <a:r>
              <a:rPr lang="ru-RU" sz="5400" dirty="0" smtClean="0"/>
              <a:t> Много редкостей хранит.</a:t>
            </a:r>
          </a:p>
          <a:p>
            <a:endParaRPr lang="ru-RU" dirty="0"/>
          </a:p>
        </p:txBody>
      </p:sp>
    </p:spTree>
  </p:cSld>
  <p:clrMapOvr>
    <a:masterClrMapping/>
  </p:clrMapOvr>
  <p:transition advTm="86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975648" y="1268760"/>
            <a:ext cx="3168352" cy="266429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Вот памятник царю Петру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И царскому коню,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Фотографируют его по 200 раз на дню.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Медный всадник</a:t>
            </a:r>
            <a:endParaRPr lang="ru-RU" dirty="0"/>
          </a:p>
        </p:txBody>
      </p:sp>
      <p:pic>
        <p:nvPicPr>
          <p:cNvPr id="4" name="Рисунок 3" descr="o_10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44824"/>
            <a:ext cx="5865380" cy="4032448"/>
          </a:xfrm>
          <a:prstGeom prst="roundRect">
            <a:avLst/>
          </a:prstGeom>
        </p:spPr>
      </p:pic>
      <p:pic>
        <p:nvPicPr>
          <p:cNvPr id="5" name="Рисунок 4" descr="luchshiye-goroda-mira-Sankt-Peterburg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4005064"/>
            <a:ext cx="3491298" cy="2592288"/>
          </a:xfrm>
          <a:prstGeom prst="roundRect">
            <a:avLst/>
          </a:prstGeom>
        </p:spPr>
      </p:pic>
    </p:spTree>
  </p:cSld>
  <p:clrMapOvr>
    <a:masterClrMapping/>
  </p:clrMapOvr>
  <p:transition advTm="70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17548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56"/>
            <a:ext cx="9144000" cy="6860912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484784"/>
            <a:ext cx="3816424" cy="28803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На площади Дворцовой</a:t>
            </a:r>
          </a:p>
          <a:p>
            <a:pPr>
              <a:buNone/>
            </a:pPr>
            <a:r>
              <a:rPr lang="ru-RU" dirty="0" smtClean="0"/>
              <a:t>Где центр страны Российской</a:t>
            </a:r>
          </a:p>
          <a:p>
            <a:pPr>
              <a:buNone/>
            </a:pPr>
            <a:r>
              <a:rPr lang="ru-RU" dirty="0" smtClean="0"/>
              <a:t>Вознесся весь в граните</a:t>
            </a:r>
          </a:p>
          <a:p>
            <a:pPr>
              <a:buNone/>
            </a:pPr>
            <a:r>
              <a:rPr lang="ru-RU" dirty="0" smtClean="0"/>
              <a:t>Здесь столб Александрийский.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Александровская колонна</a:t>
            </a:r>
            <a:endParaRPr lang="ru-RU" dirty="0"/>
          </a:p>
        </p:txBody>
      </p:sp>
    </p:spTree>
  </p:cSld>
  <p:clrMapOvr>
    <a:masterClrMapping/>
  </p:clrMapOvr>
  <p:transition advTm="112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196</TotalTime>
  <Words>184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Презентация на тему: Достопримечательности Санкт-Петербурга</vt:lpstr>
      <vt:lpstr>Презентация PowerPoint</vt:lpstr>
      <vt:lpstr>Презентация PowerPoint</vt:lpstr>
      <vt:lpstr>Презентация PowerPoint</vt:lpstr>
      <vt:lpstr>Летний сад</vt:lpstr>
      <vt:lpstr>Петропавловская крепость</vt:lpstr>
      <vt:lpstr>Презентация PowerPoint</vt:lpstr>
      <vt:lpstr>Медный всадник</vt:lpstr>
      <vt:lpstr>Александровская колонна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Достопримечательности Санкт-Петербурга</dc:title>
  <dc:creator>юля</dc:creator>
  <cp:lastModifiedBy>Мы</cp:lastModifiedBy>
  <cp:revision>24</cp:revision>
  <dcterms:created xsi:type="dcterms:W3CDTF">2015-10-04T08:35:09Z</dcterms:created>
  <dcterms:modified xsi:type="dcterms:W3CDTF">2015-10-15T20:04:19Z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