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68" r:id="rId7"/>
    <p:sldId id="258" r:id="rId8"/>
    <p:sldId id="260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47" d="100"/>
          <a:sy n="47" d="100"/>
        </p:scale>
        <p:origin x="-1217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3B6D-BE32-4CB7-B8C4-47F3DFB95CF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9439-AEDC-4F1F-BDBC-3161A919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4632" cy="2979762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Mistral" pitchFamily="66" charset="0"/>
              </a:rPr>
              <a:t>Постолимпийский Сочи. Сегодня и завтра.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istral" pitchFamily="66" charset="0"/>
              </a:rPr>
              <a:t>Спасибо за внимание!</a:t>
            </a:r>
            <a:endParaRPr lang="ru-RU" sz="80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632848" cy="50405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Цель: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изучить основные проблемы функционирования инфраструктуры постолимпийского </a:t>
            </a:r>
            <a:r>
              <a:rPr lang="ru-RU" sz="2400" dirty="0" smtClean="0">
                <a:solidFill>
                  <a:schemeClr val="tx1"/>
                </a:solidFill>
              </a:rPr>
              <a:t>Сочи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Задачи: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рассмотреть основные факторы влияния проведения Олимпиады на развитие различных субъектах экономики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создать представление об опыте различных стран в использовании олимпийских объектов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создать представление об использовании основных олимпийских объектов Сочи 2014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971245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/>
              <a:t>Содержание: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Глава 1. Влияние проведения олимпиады на развитие экономики разных </a:t>
            </a:r>
            <a:r>
              <a:rPr lang="ru-RU" sz="3600" dirty="0" smtClean="0"/>
              <a:t>стран</a:t>
            </a:r>
            <a:br>
              <a:rPr lang="ru-RU" sz="3600" dirty="0" smtClean="0"/>
            </a:br>
            <a:r>
              <a:rPr lang="ru-RU" sz="3600" dirty="0" smtClean="0"/>
              <a:t>Глава </a:t>
            </a:r>
            <a:r>
              <a:rPr lang="ru-RU" sz="3600" dirty="0"/>
              <a:t>2. Опыт использования олимпийских объектов в других странах </a:t>
            </a:r>
            <a:r>
              <a:rPr lang="ru-RU" sz="3600" dirty="0" smtClean="0"/>
              <a:t>мира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Глава 3. Использование олимпийских объектов Сочи 2014 в настоящем и будущем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59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Факторы влияния на развитие экономики: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35987"/>
              </p:ext>
            </p:extLst>
          </p:nvPr>
        </p:nvGraphicFramePr>
        <p:xfrm>
          <a:off x="1043608" y="1700808"/>
          <a:ext cx="732363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2756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прямые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косвенные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отраслевой баланс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мультипликативное влияние отраслей спорта на другие отрасли экономики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занятность</a:t>
                      </a:r>
                      <a:r>
                        <a:rPr lang="ru-RU" baseline="0" dirty="0" smtClean="0"/>
                        <a:t> населения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основного капитала благодаря инвестициям в спорт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ВРП (валовой региональный продукт)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доходов, вызванный повышением потребительских трат в результате увеличения заработной платы в спортивной сфере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05664" cy="9409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Расходы и перерасходы на Олимпиаду Сочи 2014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20148"/>
              </p:ext>
            </p:extLst>
          </p:nvPr>
        </p:nvGraphicFramePr>
        <p:xfrm>
          <a:off x="1403648" y="1772816"/>
          <a:ext cx="6048671" cy="366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711"/>
                <a:gridCol w="1109817"/>
                <a:gridCol w="1244653"/>
                <a:gridCol w="971521"/>
                <a:gridCol w="590346"/>
                <a:gridCol w="590346"/>
                <a:gridCol w="1062277"/>
              </a:tblGrid>
              <a:tr h="472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Олимпиада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Олимпийские расходы, млрд.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2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перерасход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2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XXII Зимние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Сочи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Россия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5,14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*8,60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+67,5%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200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Итоговые олимпийские расходы (прогноз)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**13,9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+171,0%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200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Справочно затраты на Олимпиаду в целом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13,10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50,9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+288,5%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9016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Отклонение Сочи-2014 от Зимних ОИ (2009 г.)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-72,1%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-72,0%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-18,7%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9016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Отклонение Сочи-2014 от Зимних ОИ (прогноз)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-72,1%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-82,7%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+77,4%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chi24.biz/wp-content/uploads/2014/02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939689" cy="340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9312/6253526.58/0_968ec_620f705c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52042" cy="344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752528" cy="1296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Стадион для пляжного волейбола в Пекине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1063" y="5517232"/>
            <a:ext cx="4827663" cy="11521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Бассейн для игр 1952 </a:t>
            </a:r>
            <a:r>
              <a:rPr lang="ru-RU" dirty="0" smtClean="0">
                <a:solidFill>
                  <a:schemeClr val="tx1"/>
                </a:solidFill>
              </a:rPr>
              <a:t>года в Финляндии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59114" cy="269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47" y="2596906"/>
            <a:ext cx="4314390" cy="288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3788937" cy="1449680"/>
          </a:xfrm>
        </p:spPr>
        <p:txBody>
          <a:bodyPr>
            <a:noAutofit/>
          </a:bodyPr>
          <a:lstStyle/>
          <a:p>
            <a:r>
              <a:rPr lang="ru-RU" dirty="0" smtClean="0"/>
              <a:t>Ледовая арена «Шайба»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3" y="1615865"/>
            <a:ext cx="4040505" cy="269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88594" y="5157192"/>
            <a:ext cx="44606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Ледовый дворец «Айсберг»</a:t>
            </a:r>
            <a:endParaRPr lang="ru-RU" sz="44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11" y="1944216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2131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Сочи – полноценный круглогодичный курорт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6" y="1556792"/>
            <a:ext cx="4843395" cy="286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76" y="3757222"/>
            <a:ext cx="4392488" cy="293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210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Постолимпийский Сочи. Сегодня и завтра.</vt:lpstr>
      <vt:lpstr>Презентация PowerPoint</vt:lpstr>
      <vt:lpstr>Содержание: Глава 1. Влияние проведения олимпиады на развитие экономики разных стран Глава 2. Опыт использования олимпийских объектов в других странах мира Глава 3. Использование олимпийских объектов Сочи 2014 в настоящем и будущем </vt:lpstr>
      <vt:lpstr>Презентация PowerPoint</vt:lpstr>
      <vt:lpstr>Расходы и перерасходы на Олимпиаду Сочи 2014</vt:lpstr>
      <vt:lpstr>Презентация PowerPoint</vt:lpstr>
      <vt:lpstr>Стадион для пляжного волейбола в Пекине</vt:lpstr>
      <vt:lpstr>Ледовая арена «Шайба»</vt:lpstr>
      <vt:lpstr>Сочи – полноценный круглогодичный курорт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Name</cp:lastModifiedBy>
  <cp:revision>51</cp:revision>
  <dcterms:created xsi:type="dcterms:W3CDTF">2014-03-18T18:32:31Z</dcterms:created>
  <dcterms:modified xsi:type="dcterms:W3CDTF">2015-10-07T19:39:13Z</dcterms:modified>
</cp:coreProperties>
</file>