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5" r:id="rId5"/>
    <p:sldId id="266" r:id="rId6"/>
    <p:sldId id="267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27.06.2015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27.06.2015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27.06.2015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27.06.2015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27.06.2015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1268760"/>
            <a:ext cx="6172200" cy="1894362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 Дидактические иг</a:t>
            </a:r>
            <a:r>
              <a:rPr lang="ru-RU" dirty="0" smtClean="0">
                <a:solidFill>
                  <a:srgbClr val="C00000"/>
                </a:solidFill>
              </a:rPr>
              <a:t>ры из серии Умные </a:t>
            </a:r>
            <a:r>
              <a:rPr lang="ru-RU" dirty="0" err="1" smtClean="0">
                <a:solidFill>
                  <a:srgbClr val="C00000"/>
                </a:solidFill>
              </a:rPr>
              <a:t>прищепочки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3356992"/>
            <a:ext cx="6172200" cy="1731640"/>
          </a:xfrm>
        </p:spPr>
        <p:txBody>
          <a:bodyPr>
            <a:normAutofit fontScale="77500" lnSpcReduction="20000"/>
          </a:bodyPr>
          <a:lstStyle/>
          <a:p>
            <a:pPr algn="ctr">
              <a:spcBef>
                <a:spcPts val="650"/>
              </a:spcBef>
              <a:buClrTx/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tyle Script" pitchFamily="64" charset="0"/>
              </a:rPr>
              <a:t>НРМ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tyle Script" pitchFamily="64" charset="0"/>
              </a:rPr>
              <a:t>ДОБУ Детский сад «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tyle Script" pitchFamily="64" charset="0"/>
              </a:rPr>
              <a:t>Лесовичок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tyle Script" pitchFamily="64" charset="0"/>
              </a:rPr>
              <a:t>»</a:t>
            </a:r>
          </a:p>
          <a:p>
            <a:pPr algn="ctr">
              <a:spcBef>
                <a:spcPts val="650"/>
              </a:spcBef>
              <a:buClrTx/>
              <a:defRPr/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tyle Script" pitchFamily="64" charset="0"/>
              </a:rPr>
              <a:t>Никитина Людмила Владимировна</a:t>
            </a:r>
          </a:p>
          <a:p>
            <a:pPr algn="ctr">
              <a:spcBef>
                <a:spcPts val="650"/>
              </a:spcBef>
              <a:buClrTx/>
              <a:defRPr/>
            </a:pPr>
            <a:endParaRPr lang="ru-RU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eestyle Script" pitchFamily="64" charset="0"/>
            </a:endParaRPr>
          </a:p>
          <a:p>
            <a:pPr algn="ctr">
              <a:spcBef>
                <a:spcPts val="650"/>
              </a:spcBef>
              <a:buClrTx/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tyle Script" pitchFamily="64" charset="0"/>
              </a:rPr>
              <a:t>учитель-логопед 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977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      Дидактическая </a:t>
            </a:r>
            <a:r>
              <a:rPr lang="ru-RU" dirty="0"/>
              <a:t>игра является ценным средством воспитания умственной активности детей. В ней дети охотно преодолевают значительные трудности, развивают способности и умения. Она помогает сделать любой учебный материал увлекательным, вызывает у детей глубокое удовлетворение, создает радостное рабочее настроение, облегчает процесс усвоения знаний.</a:t>
            </a:r>
          </a:p>
        </p:txBody>
      </p:sp>
    </p:spTree>
    <p:extLst>
      <p:ext uri="{BB962C8B-B14F-4D97-AF65-F5344CB8AC3E}">
        <p14:creationId xmlns:p14="http://schemas.microsoft.com/office/powerpoint/2010/main" val="409018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7467600" cy="606928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      Работая учителем-логопедом на </a:t>
            </a:r>
            <a:r>
              <a:rPr lang="ru-RU" dirty="0" err="1" smtClean="0"/>
              <a:t>логопункте</a:t>
            </a:r>
            <a:r>
              <a:rPr lang="ru-RU" dirty="0" smtClean="0"/>
              <a:t> при дошкольном учреждении, я занимаюсь, в первую очередь, постановкой и автоматизацией нарушенных звуков. У детей дошкольного возраста процесс автоматизации проходит очень медленно, поэтому необходимо создавать условия для успешного решения этой проблемы. Дети с речевыми нарушениями часто отстают от своих сверстников в физическом развитии (нарушение моторики), отличаются слабостью движений, психической истощаемостью, возбудимостью или замкнутостью, повышенной раздражительностью. Нарушение общей и речевой моторики вызывает у них быстрое утомление при нагрузках на занятиях. В связи с этим детям с речевыми нарушениями необходимо больше времени и количества повторений, чем их сверстникам с нормой речи. Поскольку ведущим видом деятельности является игра, я стала использовать в занятиях разные дидактические игры. Я считаю, что замена однообразных упражнений и тренировок различными дидактическими играми способствует ускоренному и более качественному усвоению материала.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021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фото лого\7sm_YNy61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028" y="548680"/>
            <a:ext cx="4415136" cy="3311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фото лого\66bq7fNxce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85967"/>
            <a:ext cx="3455029" cy="2591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фото лого\N5CqsHUo-I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31" y="3356992"/>
            <a:ext cx="3647051" cy="2735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88024" y="4539970"/>
            <a:ext cx="40254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«Буковка-</a:t>
            </a:r>
            <a:r>
              <a:rPr lang="ru-RU" sz="2400" b="1" dirty="0" err="1" smtClean="0">
                <a:solidFill>
                  <a:srgbClr val="C00000"/>
                </a:solidFill>
              </a:rPr>
              <a:t>прищепочка</a:t>
            </a:r>
            <a:r>
              <a:rPr lang="ru-RU" sz="2400" b="1" dirty="0" smtClean="0">
                <a:solidFill>
                  <a:srgbClr val="C00000"/>
                </a:solidFill>
              </a:rPr>
              <a:t>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1694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фото лого\66BaqKjiCy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8640"/>
            <a:ext cx="3960440" cy="29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2030" y="692696"/>
            <a:ext cx="38164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«Весёлые </a:t>
            </a:r>
            <a:r>
              <a:rPr lang="ru-RU" sz="3200" b="1" dirty="0" err="1" smtClean="0">
                <a:solidFill>
                  <a:srgbClr val="C00000"/>
                </a:solidFill>
              </a:rPr>
              <a:t>осминожки</a:t>
            </a:r>
            <a:r>
              <a:rPr lang="ru-RU" sz="3200" b="1" dirty="0" smtClean="0">
                <a:solidFill>
                  <a:srgbClr val="C00000"/>
                </a:solidFill>
              </a:rPr>
              <a:t>»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30" y="3356992"/>
            <a:ext cx="4061169" cy="2619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20072" y="3717032"/>
            <a:ext cx="324036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«Умные </a:t>
            </a:r>
            <a:r>
              <a:rPr lang="ru-RU" sz="3200" b="1" dirty="0" err="1" smtClean="0">
                <a:solidFill>
                  <a:srgbClr val="C00000"/>
                </a:solidFill>
              </a:rPr>
              <a:t>прищепочки</a:t>
            </a:r>
            <a:r>
              <a:rPr lang="ru-RU" sz="3200" b="1" dirty="0" smtClean="0">
                <a:solidFill>
                  <a:srgbClr val="C00000"/>
                </a:solidFill>
              </a:rPr>
              <a:t>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2079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25844" y="548680"/>
            <a:ext cx="2794628" cy="102637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«Цветик </a:t>
            </a:r>
            <a:r>
              <a:rPr lang="ru-RU" b="1" dirty="0" err="1" smtClean="0">
                <a:solidFill>
                  <a:srgbClr val="C00000"/>
                </a:solidFill>
              </a:rPr>
              <a:t>Семицветик</a:t>
            </a:r>
            <a:r>
              <a:rPr lang="ru-RU" b="1" dirty="0" smtClean="0">
                <a:solidFill>
                  <a:srgbClr val="C00000"/>
                </a:solidFill>
              </a:rPr>
              <a:t>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G:\фото лого\DvxCD9SNH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05064"/>
            <a:ext cx="3046729" cy="2288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G:\фото лого\I4X3f-J2INw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44334"/>
            <a:ext cx="3963756" cy="2972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:\фото лого\SAM_00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73600" y="-13030200"/>
            <a:ext cx="48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фото лого\SAM_00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29600" y="-20189624"/>
            <a:ext cx="48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фото лого\SAM_00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73600" y="-13030200"/>
            <a:ext cx="432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G:\фото лого\SAM_000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73600" y="-13030200"/>
            <a:ext cx="576000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036" y="548680"/>
            <a:ext cx="2843808" cy="2481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71238" y="3244334"/>
            <a:ext cx="33891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«Бабочка-пуговка»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5232" y="1916832"/>
            <a:ext cx="29145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«Мышата и сыр»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6067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755576" y="1052736"/>
            <a:ext cx="7467600" cy="4873752"/>
          </a:xfrm>
        </p:spPr>
        <p:txBody>
          <a:bodyPr/>
          <a:lstStyle/>
          <a:p>
            <a:r>
              <a:rPr lang="ru-RU" dirty="0"/>
              <a:t>Таким образом, при использовании </a:t>
            </a:r>
            <a:r>
              <a:rPr lang="ru-RU" dirty="0" smtClean="0"/>
              <a:t>подобных дидактических игр  </a:t>
            </a:r>
            <a:r>
              <a:rPr lang="ru-RU" dirty="0"/>
              <a:t>создаются благоприятные </a:t>
            </a:r>
            <a:r>
              <a:rPr lang="ru-RU" dirty="0" smtClean="0"/>
              <a:t>условия для развития общей и мелкой </a:t>
            </a:r>
            <a:r>
              <a:rPr lang="ru-RU" dirty="0" smtClean="0"/>
              <a:t>моторики, так же </a:t>
            </a:r>
            <a:r>
              <a:rPr lang="ru-RU" dirty="0" smtClean="0"/>
              <a:t>для </a:t>
            </a:r>
            <a:r>
              <a:rPr lang="ru-RU" dirty="0"/>
              <a:t>закрепления правильного произношения всех звуков, для чистого и внятного произнесения слов, </a:t>
            </a:r>
            <a:r>
              <a:rPr lang="ru-RU" dirty="0" smtClean="0"/>
              <a:t>устранения </a:t>
            </a:r>
            <a:r>
              <a:rPr lang="ru-RU" dirty="0"/>
              <a:t>речевых </a:t>
            </a:r>
            <a:r>
              <a:rPr lang="ru-RU" dirty="0" smtClean="0"/>
              <a:t>нарушений.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570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159</TotalTime>
  <Words>272</Words>
  <Application>Microsoft Office PowerPoint</Application>
  <PresentationFormat>Экран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Эркер</vt:lpstr>
      <vt:lpstr> Дидактические игры из серии Умные прищепочки</vt:lpstr>
      <vt:lpstr>Презентация PowerPoint</vt:lpstr>
      <vt:lpstr>Презентация PowerPoint</vt:lpstr>
      <vt:lpstr>Презентация PowerPoint</vt:lpstr>
      <vt:lpstr>Презентация PowerPoint</vt:lpstr>
      <vt:lpstr>«Цветик Семицветик»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Значение дидактических игр в процессе автоматизации сонорных звуков в речи, у детей дошкольного возраста</dc:title>
  <dc:creator>Печенька</dc:creator>
  <cp:lastModifiedBy>Печенька</cp:lastModifiedBy>
  <cp:revision>16</cp:revision>
  <dcterms:created xsi:type="dcterms:W3CDTF">2015-04-22T10:34:15Z</dcterms:created>
  <dcterms:modified xsi:type="dcterms:W3CDTF">2015-06-27T10:52:23Z</dcterms:modified>
</cp:coreProperties>
</file>