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37" y="3936644"/>
            <a:ext cx="6554590" cy="1789902"/>
          </a:xfrm>
        </p:spPr>
        <p:txBody>
          <a:bodyPr/>
          <a:lstStyle/>
          <a:p>
            <a:pPr marL="228600"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Игры на дифференциацию звуков 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~</a:t>
            </a:r>
            <a:r>
              <a:rPr lang="ru-RU" sz="2400" b="1" dirty="0" smtClean="0">
                <a:latin typeface="Times New Roman"/>
                <a:ea typeface="Times New Roman"/>
              </a:rPr>
              <a:t>Р </a:t>
            </a:r>
            <a:r>
              <a:rPr lang="ru-RU" sz="2400" b="1" dirty="0">
                <a:latin typeface="Times New Roman"/>
                <a:ea typeface="Times New Roman"/>
              </a:rPr>
              <a:t>– </a:t>
            </a:r>
            <a:r>
              <a:rPr lang="ru-RU" sz="2400" b="1" dirty="0" smtClean="0">
                <a:latin typeface="Times New Roman"/>
                <a:ea typeface="Times New Roman"/>
              </a:rPr>
              <a:t>Л</a:t>
            </a:r>
            <a:r>
              <a:rPr lang="en-US" sz="2400" b="1" dirty="0" smtClean="0">
                <a:latin typeface="Times New Roman"/>
                <a:ea typeface="Times New Roman"/>
              </a:rPr>
              <a:t>~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endParaRPr lang="ru-RU" sz="1800" dirty="0">
              <a:latin typeface="Times New Roman"/>
              <a:ea typeface="Times New Roman"/>
            </a:endParaRPr>
          </a:p>
          <a:p>
            <a:pPr algn="r"/>
            <a:endParaRPr lang="en-US" dirty="0" smtClean="0"/>
          </a:p>
          <a:p>
            <a:pPr algn="r"/>
            <a:r>
              <a:rPr lang="ru-RU" dirty="0" smtClean="0"/>
              <a:t>Учитель-логопед</a:t>
            </a:r>
          </a:p>
          <a:p>
            <a:pPr algn="r"/>
            <a:r>
              <a:rPr lang="ru-RU" dirty="0" smtClean="0"/>
              <a:t>Никитина Людмила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175351" cy="1793167"/>
          </a:xfrm>
        </p:spPr>
        <p:txBody>
          <a:bodyPr/>
          <a:lstStyle/>
          <a:p>
            <a:r>
              <a:rPr lang="ru-RU" dirty="0" smtClean="0"/>
              <a:t>Консультация для воспитателей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2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102" y="244058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      Ведущей </a:t>
            </a:r>
            <a:r>
              <a:rPr lang="ru-RU" dirty="0"/>
              <a:t>деятельностью старшего дошкольника является игра. Но уже в игровой деятельности зарождаются элементы учебной, которые сопутствуют ей. </a:t>
            </a:r>
            <a:r>
              <a:rPr lang="ru-RU" b="1" dirty="0"/>
              <a:t>Речевые игры способствуют выполнению важных методических задач</a:t>
            </a:r>
            <a:r>
              <a:rPr lang="ru-RU" b="1" dirty="0" smtClean="0"/>
              <a:t>:        </a:t>
            </a:r>
            <a:endParaRPr lang="ru-R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озданию </a:t>
            </a:r>
            <a:r>
              <a:rPr lang="ru-RU" dirty="0"/>
              <a:t>психологической готовности к речевому общению;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Е</a:t>
            </a:r>
            <a:r>
              <a:rPr lang="ru-RU" dirty="0" smtClean="0"/>
              <a:t>стественной </a:t>
            </a:r>
            <a:r>
              <a:rPr lang="ru-RU" dirty="0"/>
              <a:t>необходимости многократного повторения ими речевого материала;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Т</a:t>
            </a:r>
            <a:r>
              <a:rPr lang="ru-RU" dirty="0" smtClean="0"/>
              <a:t>ренировке </a:t>
            </a:r>
            <a:r>
              <a:rPr lang="ru-RU" dirty="0"/>
              <a:t>детей в выборе нужного речевого варианта, что является подготовкой к ситуативной спонтанной речи вообще.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Использование речевых игр на логопедических занятиях и вне их, позволяет достичь следующих целей:</a:t>
            </a:r>
            <a:endParaRPr lang="ru-R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1.формирование определенных навыков;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2.развитие речевых умений;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3.обучение умению учиться;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4.развитие необходимых способностей и психических функций;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5.познание (в сфере становления собственного языка);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6.запоминание речевого материала.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16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63284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1. «Самолет»</a:t>
            </a:r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</a:t>
            </a:r>
            <a:r>
              <a:rPr lang="ru-RU" dirty="0" smtClean="0"/>
              <a:t>Дифференциация </a:t>
            </a:r>
            <a:r>
              <a:rPr lang="ru-RU" dirty="0"/>
              <a:t>звуков Л – Р.</a:t>
            </a:r>
          </a:p>
          <a:p>
            <a:r>
              <a:rPr lang="ru-RU" b="1" dirty="0" smtClean="0"/>
              <a:t>Ход: </a:t>
            </a:r>
            <a:r>
              <a:rPr lang="ru-RU" dirty="0" smtClean="0"/>
              <a:t> Дети встают в исходное положение руки в стороны. Воспитатель </a:t>
            </a:r>
            <a:r>
              <a:rPr lang="ru-RU" dirty="0"/>
              <a:t>объясняет, что после постройки самолета его надо испытать. Детям предлагается завести мотор и порычать, а после набора высоты, когда самолета не видно погудеть звуком Л. По команде дети произносят звуки Р и Л попеременно.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41" b="73596" l="759" r="96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51" y="-374499"/>
            <a:ext cx="2974294" cy="29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Простуде постaновкa нижней губы - Стать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9" y="4178493"/>
            <a:ext cx="2087697" cy="1965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Читать онлайн - Крупенчук Ольга. . ЛАДУШКИ. . Пальчиковые иг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1" y="4178493"/>
            <a:ext cx="2619375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/>
              <a:t>2. «Перетягивание каната» </a:t>
            </a:r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дифференциация звуков Л – Р.</a:t>
            </a:r>
          </a:p>
          <a:p>
            <a:r>
              <a:rPr lang="ru-RU" b="1" dirty="0"/>
              <a:t>Ход:</a:t>
            </a:r>
            <a:r>
              <a:rPr lang="ru-RU" dirty="0"/>
              <a:t> </a:t>
            </a:r>
            <a:r>
              <a:rPr lang="ru-RU" dirty="0" smtClean="0"/>
              <a:t>Перед </a:t>
            </a:r>
            <a:r>
              <a:rPr lang="ru-RU" dirty="0"/>
              <a:t>ребенком находится картина на которой нарисованы тигренок с лягушатами перетягивающие канат. На карточках написаны слоги. Если тигренок перетягивает канат к себе, то ребенок читает слоги со звуком Р, если лягушки – то ребенок читает слоги со звуком Л.</a:t>
            </a:r>
          </a:p>
          <a:p>
            <a:endParaRPr lang="ru-RU" dirty="0"/>
          </a:p>
        </p:txBody>
      </p:sp>
      <p:pic>
        <p:nvPicPr>
          <p:cNvPr id="2050" name="Picture 2" descr="Мои статьи - Каталог статей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94400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0193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ачать Лягушонок картинки для детей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02480"/>
            <a:ext cx="3240360" cy="25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7173416" cy="58658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«Договори словечко»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Л – Р.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начинает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ребенок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придумывает окончание в рифму </a:t>
            </a:r>
          </a:p>
          <a:p>
            <a:pPr marL="4572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РА-РА-РА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начинается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 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РЫ-РЫ-РЫ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 мальчика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 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РО-РО-РО —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новое вед…  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РУ-РУ-РУ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продолжаем мы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ОР-ОР-ОР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созрел красный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дор</a:t>
            </a:r>
          </a:p>
          <a:p>
            <a:pPr marL="4572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РА-РА-РА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 мышки есть но…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777" y="4071671"/>
            <a:ext cx="4355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ЛО-ЛО-ЛО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где сова твоё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ЛЫ-ЛЫ-ЛЫ – Мила вымыла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по…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ЛУ-ЛУ-ЛУ мы не били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стек…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ЛА-ЛА-ЛА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 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сто…ла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ЛО-ЛО-ЛО у лодки длинное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вес…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ЛА-ЛА-ЛА – вот высокая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…ла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Ягоды годжи красиво нарисованные буквы Худе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288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тский алфавит для девочек - 13 Августа 2011 - Коты и кошк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3583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416824" cy="347472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«Садовники»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Л – Р.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рассадить цветы по разным клумбам. На одну клумбу цветы в названиях, которых есть звук Л - ЛЬ, на другую клумбу цветы в названиях которых есть звук Р - РЬ (ландыш, лютик, флокс, василек, гладиолус, тюльпан, лилия, фиалка, нарциссы, роза, сирень, ромашка, астра).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Группа мультфильм цветы - Стоковое векторное изображение clairev #5595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" b="98962" l="462" r="98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656365" cy="23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лог - Привет.ру - Детские картинки - Личный интернет дневник пользователя Татьян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1" b="4480"/>
          <a:stretch/>
        </p:blipFill>
        <p:spPr bwMode="auto">
          <a:xfrm>
            <a:off x="5940152" y="3676007"/>
            <a:ext cx="2232248" cy="2785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«Измени слово»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Л – Р.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воспитатель предлагает детям изменять первый звук в словах и получать новые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8913"/>
              </p:ext>
            </p:extLst>
          </p:nvPr>
        </p:nvGraphicFramePr>
        <p:xfrm>
          <a:off x="251519" y="2636912"/>
          <a:ext cx="8901908" cy="3476991"/>
        </p:xfrm>
        <a:graphic>
          <a:graphicData uri="http://schemas.openxmlformats.org/drawingml/2006/table">
            <a:tbl>
              <a:tblPr/>
              <a:tblGrid>
                <a:gridCol w="2225477"/>
                <a:gridCol w="2225477"/>
                <a:gridCol w="2225477"/>
                <a:gridCol w="2225477"/>
              </a:tblGrid>
              <a:tr h="1158997">
                <a:tc>
                  <a:txBody>
                    <a:bodyPr/>
                    <a:lstStyle/>
                    <a:p>
                      <a:r>
                        <a:rPr lang="ru-RU" sz="2400" b="1" i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</a:t>
                      </a:r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ад – </a:t>
                      </a:r>
                      <a:r>
                        <a:rPr lang="ru-RU" sz="2400" b="1" i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ад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рамка </a:t>
                      </a:r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–лавка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игра – игла</a:t>
                      </a:r>
                      <a:endParaRPr lang="ru-RU" sz="24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Пров - плов</a:t>
                      </a:r>
                      <a:endParaRPr lang="ru-RU" sz="24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97">
                <a:tc>
                  <a:txBody>
                    <a:bodyPr/>
                    <a:lstStyle/>
                    <a:p>
                      <a:r>
                        <a:rPr lang="ru-RU" sz="2400" b="1" i="1" u="sng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</a:t>
                      </a:r>
                      <a:r>
                        <a:rPr lang="ru-RU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ак – </a:t>
                      </a:r>
                      <a:r>
                        <a:rPr lang="ru-RU" sz="2400" b="1" i="1" u="sng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ru-RU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ак</a:t>
                      </a:r>
                      <a:endParaRPr lang="ru-RU" sz="24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Мила – Кира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враг - флаг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трон - слон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8997">
                <a:tc>
                  <a:txBody>
                    <a:bodyPr/>
                    <a:lstStyle/>
                    <a:p>
                      <a:r>
                        <a:rPr lang="ru-RU" sz="2400" b="1" i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ама – </a:t>
                      </a:r>
                      <a:r>
                        <a:rPr lang="ru-RU" sz="2400" b="1" i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</a:t>
                      </a:r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ама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краса – глаза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флот – рот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плошка - крошка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1638" y="1509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«Звериная лечебница»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Л – Р.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вылечить животных разложив картинки с их изображениями на две группы. В первой группе должны оказаться животные, в названии которых есть звук Л, во второй звук Р. Придумать историю про успешное выздоровление животных.</a:t>
            </a:r>
          </a:p>
          <a:p>
            <a:endParaRPr lang="ru-RU" dirty="0"/>
          </a:p>
        </p:txBody>
      </p:sp>
      <p:pic>
        <p:nvPicPr>
          <p:cNvPr id="9218" name="Picture 2" descr="Веселые картинки для детей. . Обои для рабочего стола с перс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601416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качать Рисованные картинки животные для детей 646x800 p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"/>
          <a:stretch/>
        </p:blipFill>
        <p:spPr bwMode="auto">
          <a:xfrm>
            <a:off x="90218" y="3645024"/>
            <a:ext cx="2589458" cy="3021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9375" y="3789040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6190764"/>
            <a:ext cx="2016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Тигр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8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92696"/>
            <a:ext cx="7560840" cy="550579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коррекционной логопедической работы с детьми дошкольного возраста в условиях детского сада во многом зависит от слаженности в работе педагогического коллектива, а особенно от взаимосвязи, преемственности в работе логопеда и воспитателя.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Заявление воспитателя на первую категорию (на аттестацию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0284"/>
            <a:ext cx="3744416" cy="254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518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Консультация для воспитателей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</dc:title>
  <dc:creator>Печенька</dc:creator>
  <cp:lastModifiedBy>~MILA~</cp:lastModifiedBy>
  <cp:revision>20</cp:revision>
  <dcterms:created xsi:type="dcterms:W3CDTF">2015-04-21T09:43:26Z</dcterms:created>
  <dcterms:modified xsi:type="dcterms:W3CDTF">2015-10-15T05:30:22Z</dcterms:modified>
</cp:coreProperties>
</file>