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8" r:id="rId4"/>
    <p:sldId id="257" r:id="rId5"/>
    <p:sldId id="259" r:id="rId6"/>
    <p:sldId id="261" r:id="rId7"/>
    <p:sldId id="262" r:id="rId8"/>
    <p:sldId id="263" r:id="rId9"/>
    <p:sldId id="283" r:id="rId10"/>
    <p:sldId id="290" r:id="rId11"/>
    <p:sldId id="281" r:id="rId12"/>
    <p:sldId id="279" r:id="rId13"/>
    <p:sldId id="264" r:id="rId14"/>
    <p:sldId id="265" r:id="rId15"/>
    <p:sldId id="266" r:id="rId16"/>
    <p:sldId id="267" r:id="rId17"/>
    <p:sldId id="268" r:id="rId18"/>
    <p:sldId id="269" r:id="rId19"/>
    <p:sldId id="289" r:id="rId20"/>
    <p:sldId id="284" r:id="rId21"/>
    <p:sldId id="270" r:id="rId22"/>
    <p:sldId id="271" r:id="rId23"/>
    <p:sldId id="273" r:id="rId24"/>
    <p:sldId id="274" r:id="rId25"/>
    <p:sldId id="286" r:id="rId26"/>
    <p:sldId id="287" r:id="rId27"/>
    <p:sldId id="275" r:id="rId28"/>
    <p:sldId id="28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logo"/>
          <p:cNvPicPr>
            <a:picLocks noChangeAspect="1" noChangeArrowheads="1"/>
          </p:cNvPicPr>
          <p:nvPr/>
        </p:nvPicPr>
        <p:blipFill>
          <a:blip r:embed="rId2"/>
          <a:srcRect t="23669"/>
          <a:stretch>
            <a:fillRect/>
          </a:stretch>
        </p:blipFill>
        <p:spPr bwMode="auto">
          <a:xfrm>
            <a:off x="2124075" y="368300"/>
            <a:ext cx="4811713" cy="21971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492375"/>
            <a:ext cx="7772400" cy="1470025"/>
          </a:xfrm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400800" cy="1511300"/>
          </a:xfrm>
          <a:ln w="9525"/>
        </p:spPr>
        <p:txBody>
          <a:bodyPr/>
          <a:lstStyle>
            <a:lvl1pPr marL="0" indent="0" algn="ctr">
              <a:buFontTx/>
              <a:buNone/>
              <a:defRPr sz="2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95AC31FA-628E-4E8C-B5A5-6218988ED0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BD1-D61D-4D43-B14D-A6C022AD7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178050" cy="5937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83338" cy="5937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2C37A-79BD-48A5-9100-B489624E6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56B0-6AC9-4661-829E-269BAAB79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98625-F1EE-42E8-9D53-75FF6DA0EC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F2A4-D438-46ED-B72A-3AE9C7521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E21B6-DBB4-4AA4-9F6F-FB9D44B423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8FF83-1B5E-41FC-B578-DCAFB122B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A12EB-BE20-4ED5-9F17-8319414ED1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055C8-6EDF-480F-A93E-CD2D5C0DE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EBD0A-497B-4374-A4E9-966E40A857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07950" y="1484313"/>
            <a:ext cx="8893175" cy="4752975"/>
          </a:xfrm>
          <a:prstGeom prst="rect">
            <a:avLst/>
          </a:prstGeom>
          <a:solidFill>
            <a:srgbClr val="FFFFFF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88913"/>
            <a:ext cx="7345363" cy="11525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6337300"/>
            <a:ext cx="2339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31765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FADC116A-9B63-48D7-A8BC-A0640A7255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50825" y="476250"/>
            <a:ext cx="1152525" cy="792163"/>
          </a:xfrm>
          <a:prstGeom prst="rtTriangle">
            <a:avLst/>
          </a:prstGeom>
          <a:solidFill>
            <a:srgbClr val="FF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-1661596">
            <a:off x="323850" y="44450"/>
            <a:ext cx="863600" cy="647700"/>
          </a:xfrm>
          <a:prstGeom prst="triangle">
            <a:avLst>
              <a:gd name="adj" fmla="val 50000"/>
            </a:avLst>
          </a:prstGeom>
          <a:solidFill>
            <a:srgbClr val="99CC00"/>
          </a:solidFill>
          <a:ln w="12700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612775" y="790575"/>
            <a:ext cx="719138" cy="6477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5259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Интеллектуальная игра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dirty="0" smtClean="0"/>
              <a:t>«</a:t>
            </a:r>
            <a:r>
              <a:rPr lang="ru-RU" sz="5400" dirty="0" err="1" smtClean="0"/>
              <a:t>Брейн-ринг</a:t>
            </a:r>
            <a:r>
              <a:rPr lang="ru-RU" sz="5400" dirty="0" smtClean="0"/>
              <a:t>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Что можно приготовить, но нельзя съесть? </a:t>
            </a:r>
            <a:endParaRPr lang="ru-RU" sz="4000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500438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</a:t>
            </a:r>
            <a:r>
              <a:rPr lang="ru-RU" dirty="0" smtClean="0"/>
              <a:t>раунд</a:t>
            </a:r>
            <a:endParaRPr lang="ru-RU" dirty="0"/>
          </a:p>
        </p:txBody>
      </p:sp>
      <p:pic>
        <p:nvPicPr>
          <p:cNvPr id="4" name="Содержимое 3" descr="600px-Умная_сов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Какому герою сказки удалось собрать оброк с чертей?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5" y="3286124"/>
            <a:ext cx="2430472" cy="2483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У какого кота в хозяйстве была корова по кличке Мурка?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5" y="3286124"/>
            <a:ext cx="2430472" cy="2483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Кто из зверей самый быстрый? 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54002" y="2786058"/>
            <a:ext cx="2919775" cy="29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Какую </a:t>
            </a:r>
            <a:r>
              <a:rPr lang="ru-RU" sz="4000" dirty="0" smtClean="0"/>
              <a:t>птицу называют санитаром?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8" y="3143248"/>
            <a:ext cx="2919775" cy="29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Когда он нужен, моряки его выбрасывают, когда нет - поднимают... Что это?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429000"/>
            <a:ext cx="2919775" cy="29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Может ли страус назвать себя птицей? 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2857496"/>
            <a:ext cx="2919775" cy="29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Что ведьма отобрала у Русалочки?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7554" y="3214686"/>
            <a:ext cx="2919775" cy="29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У какого завсегдатая кухонь, столовых и ресторанов усы длиннее ног?</a:t>
            </a:r>
            <a:endParaRPr lang="ru-RU" sz="4000" dirty="0"/>
          </a:p>
        </p:txBody>
      </p:sp>
      <p:pic>
        <p:nvPicPr>
          <p:cNvPr id="4" name="Рисунок 3" descr="0_95831_dce5776e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3286124"/>
            <a:ext cx="2919775" cy="298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6600" dirty="0" smtClean="0"/>
              <a:t>         1 </a:t>
            </a:r>
            <a:r>
              <a:rPr lang="ru-RU" sz="6600" dirty="0" smtClean="0"/>
              <a:t>раунд</a:t>
            </a:r>
            <a:endParaRPr lang="ru-RU" sz="6600" dirty="0"/>
          </a:p>
        </p:txBody>
      </p:sp>
      <p:pic>
        <p:nvPicPr>
          <p:cNvPr id="5" name="Рисунок 4" descr="600px-Умная_сов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714488"/>
            <a:ext cx="4214822" cy="421482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3 </a:t>
            </a:r>
            <a:r>
              <a:rPr lang="ru-RU" sz="6000" dirty="0" smtClean="0"/>
              <a:t>раунд</a:t>
            </a:r>
            <a:endParaRPr lang="ru-RU" sz="6000" dirty="0"/>
          </a:p>
        </p:txBody>
      </p:sp>
      <p:pic>
        <p:nvPicPr>
          <p:cNvPr id="4" name="Содержимое 3" descr="600px-Умная_сов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Имя мальчика, который в наказание за невежливость был превращен гномом в маленького человечка и совершил путешествие вместе со стаей гусей? </a:t>
            </a:r>
            <a:endParaRPr lang="ru-RU" dirty="0"/>
          </a:p>
        </p:txBody>
      </p:sp>
      <p:pic>
        <p:nvPicPr>
          <p:cNvPr id="5" name="Рисунок 4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3658066"/>
            <a:ext cx="2286016" cy="2758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Самая несчастная птица из сказки Андерсена. </a:t>
            </a:r>
            <a:endParaRPr lang="ru-RU" sz="4000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3000372"/>
            <a:ext cx="2357454" cy="2844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Назовите любимое лакомство аистов.</a:t>
            </a:r>
            <a:endParaRPr lang="ru-RU" sz="4000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2857496"/>
            <a:ext cx="2357454" cy="284426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Каких камней в море нет? </a:t>
            </a:r>
            <a:endParaRPr lang="ru-RU" sz="4000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2857496"/>
            <a:ext cx="2357454" cy="284426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Когда можно носить воду в решете?</a:t>
            </a:r>
            <a:endParaRPr lang="ru-RU" sz="4000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2928934"/>
            <a:ext cx="2357454" cy="284426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Кто из великих композиторов в возрасте дошкольника выступал с концертами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496" y="3357562"/>
            <a:ext cx="2357454" cy="284426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Какой город на севере России считают родиной Деда Мороза?</a:t>
            </a:r>
            <a:endParaRPr lang="ru-RU" sz="4000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3214686"/>
            <a:ext cx="2357454" cy="284426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 какого слова начинается гимн России?</a:t>
            </a:r>
            <a:endParaRPr lang="ru-RU" sz="4000" dirty="0"/>
          </a:p>
        </p:txBody>
      </p:sp>
      <p:pic>
        <p:nvPicPr>
          <p:cNvPr id="4" name="Рисунок 3" descr="ris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3000372"/>
            <a:ext cx="2357454" cy="2844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Что общего у всадника и петуха?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3000372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4235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Из какого инструмента солдат сварил суп в русской сказке? </a:t>
            </a:r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3857628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Какая птица в мире самая большая?</a:t>
            </a:r>
            <a:endParaRPr lang="ru-RU" sz="4000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286124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Она не боится потерять хвост, потому что обязательно вырастет новый. </a:t>
            </a:r>
            <a:endParaRPr lang="ru-RU" sz="4000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286124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Когда коня покупают, какой он бывает? </a:t>
            </a:r>
            <a:endParaRPr lang="ru-RU" sz="4000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286124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Что принадлежит вам, однако другие им пользуются чаще, чем вы?</a:t>
            </a:r>
            <a:endParaRPr lang="ru-RU" sz="4000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286124"/>
            <a:ext cx="2466579" cy="232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мальчик должен был выложить из льда слово “вечность”? </a:t>
            </a:r>
            <a:r>
              <a:rPr lang="ru-RU" dirty="0" smtClean="0"/>
              <a:t>За </a:t>
            </a:r>
            <a:r>
              <a:rPr lang="ru-RU" dirty="0" smtClean="0"/>
              <a:t>это ему обещали подарить новые коньки и весь свет.</a:t>
            </a:r>
            <a:endParaRPr lang="ru-RU" dirty="0"/>
          </a:p>
        </p:txBody>
      </p:sp>
      <p:pic>
        <p:nvPicPr>
          <p:cNvPr id="4" name="Рисунок 3" descr="KnigaS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571876"/>
            <a:ext cx="2466579" cy="23214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59_Edugray">
  <a:themeElements>
    <a:clrScheme name="Edu white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whit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whit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59_Edugray</Template>
  <TotalTime>447</TotalTime>
  <Words>294</Words>
  <Application>Microsoft Office PowerPoint</Application>
  <PresentationFormat>Экран (4:3)</PresentationFormat>
  <Paragraphs>54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59_Edugray</vt:lpstr>
      <vt:lpstr>Интеллектуальная игра</vt:lpstr>
      <vt:lpstr>         1 раунд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2 раунд</vt:lpstr>
      <vt:lpstr>Вопрос 1 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3 раунд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</dc:title>
  <dc:creator>User</dc:creator>
  <cp:lastModifiedBy>User</cp:lastModifiedBy>
  <cp:revision>34</cp:revision>
  <dcterms:created xsi:type="dcterms:W3CDTF">2014-06-08T15:40:12Z</dcterms:created>
  <dcterms:modified xsi:type="dcterms:W3CDTF">2015-10-16T08:54:13Z</dcterms:modified>
</cp:coreProperties>
</file>