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BD90EE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8" d="100"/>
          <a:sy n="98" d="100"/>
        </p:scale>
        <p:origin x="-564" y="4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1EA28-2F41-4F43-A1E2-F6BD9673C7AD}" type="datetimeFigureOut">
              <a:rPr lang="ru-RU" smtClean="0"/>
              <a:pPr/>
              <a:t>16.10.2015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49297-B6F8-4741-9B6D-AC4FB689FA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1EA28-2F41-4F43-A1E2-F6BD9673C7AD}" type="datetimeFigureOut">
              <a:rPr lang="ru-RU" smtClean="0"/>
              <a:pPr/>
              <a:t>16.10.2015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49297-B6F8-4741-9B6D-AC4FB689FA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1EA28-2F41-4F43-A1E2-F6BD9673C7AD}" type="datetimeFigureOut">
              <a:rPr lang="ru-RU" smtClean="0"/>
              <a:pPr/>
              <a:t>16.10.2015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49297-B6F8-4741-9B6D-AC4FB689FA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1EA28-2F41-4F43-A1E2-F6BD9673C7AD}" type="datetimeFigureOut">
              <a:rPr lang="ru-RU" smtClean="0"/>
              <a:pPr/>
              <a:t>16.10.2015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49297-B6F8-4741-9B6D-AC4FB689FA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1EA28-2F41-4F43-A1E2-F6BD9673C7AD}" type="datetimeFigureOut">
              <a:rPr lang="ru-RU" smtClean="0"/>
              <a:pPr/>
              <a:t>16.10.2015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49297-B6F8-4741-9B6D-AC4FB689FA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1EA28-2F41-4F43-A1E2-F6BD9673C7AD}" type="datetimeFigureOut">
              <a:rPr lang="ru-RU" smtClean="0"/>
              <a:pPr/>
              <a:t>16.10.2015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49297-B6F8-4741-9B6D-AC4FB689FA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1EA28-2F41-4F43-A1E2-F6BD9673C7AD}" type="datetimeFigureOut">
              <a:rPr lang="ru-RU" smtClean="0"/>
              <a:pPr/>
              <a:t>16.10.2015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49297-B6F8-4741-9B6D-AC4FB689FA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1EA28-2F41-4F43-A1E2-F6BD9673C7AD}" type="datetimeFigureOut">
              <a:rPr lang="ru-RU" smtClean="0"/>
              <a:pPr/>
              <a:t>16.10.2015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49297-B6F8-4741-9B6D-AC4FB689FA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1EA28-2F41-4F43-A1E2-F6BD9673C7AD}" type="datetimeFigureOut">
              <a:rPr lang="ru-RU" smtClean="0"/>
              <a:pPr/>
              <a:t>16.10.2015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49297-B6F8-4741-9B6D-AC4FB689FA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1EA28-2F41-4F43-A1E2-F6BD9673C7AD}" type="datetimeFigureOut">
              <a:rPr lang="ru-RU" smtClean="0"/>
              <a:pPr/>
              <a:t>16.10.2015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49297-B6F8-4741-9B6D-AC4FB689FA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1EA28-2F41-4F43-A1E2-F6BD9673C7AD}" type="datetimeFigureOut">
              <a:rPr lang="ru-RU" smtClean="0"/>
              <a:pPr/>
              <a:t>16.10.2015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49297-B6F8-4741-9B6D-AC4FB689FA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rgbClr val="FF3399">
                <a:alpha val="0"/>
              </a:srgbClr>
            </a:gs>
            <a:gs pos="25000">
              <a:srgbClr val="FF6633"/>
            </a:gs>
            <a:gs pos="62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30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B1EA28-2F41-4F43-A1E2-F6BD9673C7AD}" type="datetimeFigureOut">
              <a:rPr lang="ru-RU" smtClean="0"/>
              <a:pPr/>
              <a:t>16.10.2015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849297-B6F8-4741-9B6D-AC4FB689FAC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Таня\Рабочий стол\Новая папка\DSCN4279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357290" y="1142984"/>
            <a:ext cx="6476527" cy="485778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5" name="Прямоугольник 4"/>
          <p:cNvSpPr/>
          <p:nvPr/>
        </p:nvSpPr>
        <p:spPr>
          <a:xfrm>
            <a:off x="428596" y="142852"/>
            <a:ext cx="8215370" cy="138499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800" b="1" cap="none" spc="50" dirty="0" smtClean="0">
                <a:ln w="11430"/>
                <a:solidFill>
                  <a:srgbClr val="0000F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Презентация опыта работы</a:t>
            </a:r>
          </a:p>
          <a:p>
            <a:pPr algn="ctr"/>
            <a:r>
              <a:rPr lang="ru-RU" sz="2800" b="1" spc="50" dirty="0">
                <a:ln w="11430"/>
                <a:solidFill>
                  <a:srgbClr val="0000F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</a:t>
            </a:r>
            <a:r>
              <a:rPr lang="ru-RU" sz="2800" b="1" spc="50" dirty="0" smtClean="0">
                <a:ln w="11430"/>
                <a:solidFill>
                  <a:srgbClr val="0000F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 использованию различных видов театра</a:t>
            </a:r>
          </a:p>
          <a:p>
            <a:pPr algn="ctr"/>
            <a:r>
              <a:rPr lang="ru-RU" sz="2800" b="1" cap="none" spc="50" dirty="0" smtClean="0">
                <a:ln w="11430"/>
                <a:solidFill>
                  <a:srgbClr val="0000F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 работе с детьми</a:t>
            </a:r>
            <a:endParaRPr lang="ru-RU" sz="2800" b="1" cap="none" spc="50" dirty="0">
              <a:ln w="11430"/>
              <a:solidFill>
                <a:srgbClr val="0000FF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28860" y="142852"/>
            <a:ext cx="5072098" cy="868346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0000FF"/>
                </a:solidFill>
              </a:rPr>
              <a:t>Виды театров</a:t>
            </a:r>
            <a:endParaRPr lang="ru-RU" sz="3200" b="1" dirty="0">
              <a:solidFill>
                <a:srgbClr val="0000FF"/>
              </a:solidFill>
            </a:endParaRPr>
          </a:p>
        </p:txBody>
      </p:sp>
      <p:pic>
        <p:nvPicPr>
          <p:cNvPr id="2050" name="Picture 2" descr="C:\Documents and Settings\Таня\Рабочий стол\Новая папка\DSCN4285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214414" y="1000108"/>
            <a:ext cx="6858047" cy="514353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Documents and Settings\Таня\Рабочий стол\Новая папка\DSCN4289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357290" y="642918"/>
            <a:ext cx="6858048" cy="514353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Documents and Settings\Таня\Рабочий стол\Новая папка\DSCN428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142976" y="785794"/>
            <a:ext cx="7025241" cy="526893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Documents and Settings\Таня\Рабочий стол\Новая папка\DSCN4300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214414" y="857232"/>
            <a:ext cx="6960703" cy="5220527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Documents and Settings\Таня\Рабочий стол\Новая папка\DSCN4295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642910" y="428604"/>
            <a:ext cx="4343413" cy="325756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6147" name="Picture 3" descr="C:\Documents and Settings\Таня\Рабочий стол\Новая папка\DSCN4299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4429124" y="2857496"/>
            <a:ext cx="4201229" cy="315117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Documents and Settings\Таня\Рабочий стол\Новая папка\DSCN4294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285852" y="642918"/>
            <a:ext cx="7025241" cy="526893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Documents and Settings\Таня\Рабочий стол\Новая папка\DSCN4283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285852" y="857232"/>
            <a:ext cx="6739489" cy="5054617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Спасибо за внимание!</a:t>
            </a:r>
            <a:endParaRPr lang="ru-RU" sz="6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18</Words>
  <Application>Microsoft Office PowerPoint</Application>
  <PresentationFormat>Экран (4:3)</PresentationFormat>
  <Paragraphs>5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Слайд 1</vt:lpstr>
      <vt:lpstr>Виды театров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Таня</dc:creator>
  <cp:lastModifiedBy>таня</cp:lastModifiedBy>
  <cp:revision>6</cp:revision>
  <dcterms:created xsi:type="dcterms:W3CDTF">2014-04-16T09:44:10Z</dcterms:created>
  <dcterms:modified xsi:type="dcterms:W3CDTF">2015-10-16T10:55:15Z</dcterms:modified>
</cp:coreProperties>
</file>