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D90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64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EA28-2F41-4F43-A1E2-F6BD9673C7A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9297-B6F8-4741-9B6D-AC4FB68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EA28-2F41-4F43-A1E2-F6BD9673C7A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9297-B6F8-4741-9B6D-AC4FB68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EA28-2F41-4F43-A1E2-F6BD9673C7A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9297-B6F8-4741-9B6D-AC4FB68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EA28-2F41-4F43-A1E2-F6BD9673C7A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9297-B6F8-4741-9B6D-AC4FB68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EA28-2F41-4F43-A1E2-F6BD9673C7A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9297-B6F8-4741-9B6D-AC4FB68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EA28-2F41-4F43-A1E2-F6BD9673C7A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9297-B6F8-4741-9B6D-AC4FB68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EA28-2F41-4F43-A1E2-F6BD9673C7A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9297-B6F8-4741-9B6D-AC4FB68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EA28-2F41-4F43-A1E2-F6BD9673C7A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9297-B6F8-4741-9B6D-AC4FB68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EA28-2F41-4F43-A1E2-F6BD9673C7A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9297-B6F8-4741-9B6D-AC4FB68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EA28-2F41-4F43-A1E2-F6BD9673C7A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9297-B6F8-4741-9B6D-AC4FB68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EA28-2F41-4F43-A1E2-F6BD9673C7A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9297-B6F8-4741-9B6D-AC4FB68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3399">
                <a:alpha val="0"/>
              </a:srgbClr>
            </a:gs>
            <a:gs pos="25000">
              <a:srgbClr val="FF6633"/>
            </a:gs>
            <a:gs pos="62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1EA28-2F41-4F43-A1E2-F6BD9673C7A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49297-B6F8-4741-9B6D-AC4FB68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Таня\Рабочий стол\Новая папка\DSCN427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57290" y="1142984"/>
            <a:ext cx="6476527" cy="48577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28596" y="142852"/>
            <a:ext cx="821537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Презентация опыта работы</a:t>
            </a:r>
          </a:p>
          <a:p>
            <a:pPr algn="ctr"/>
            <a:r>
              <a:rPr lang="ru-RU" sz="2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28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 использованию различных видов театра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работе с детьми</a:t>
            </a:r>
            <a:endParaRPr lang="ru-RU" sz="2800" b="1" cap="none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142852"/>
            <a:ext cx="5072098" cy="86834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</a:rPr>
              <a:t>Виды театров</a:t>
            </a:r>
            <a:endParaRPr lang="ru-RU" sz="3200" b="1" dirty="0">
              <a:solidFill>
                <a:srgbClr val="0000FF"/>
              </a:solidFill>
            </a:endParaRPr>
          </a:p>
        </p:txBody>
      </p:sp>
      <p:pic>
        <p:nvPicPr>
          <p:cNvPr id="2050" name="Picture 2" descr="C:\Documents and Settings\Таня\Рабочий стол\Новая папка\DSCN428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14414" y="1000108"/>
            <a:ext cx="6858047" cy="51435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Таня\Рабочий стол\Новая папка\DSCN428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57290" y="642918"/>
            <a:ext cx="6858048" cy="51435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Таня\Рабочий стол\Новая папка\DSCN428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42976" y="785794"/>
            <a:ext cx="7025241" cy="52689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Таня\Рабочий стол\Новая папка\DSCN43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14414" y="857232"/>
            <a:ext cx="6960703" cy="52205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Таня\Рабочий стол\Новая папка\DSCN429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42910" y="428604"/>
            <a:ext cx="4343413" cy="32575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147" name="Picture 3" descr="C:\Documents and Settings\Таня\Рабочий стол\Новая папка\DSCN429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429124" y="2857496"/>
            <a:ext cx="4201229" cy="31511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Таня\Рабочий стол\Новая папка\DSCN429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5852" y="642918"/>
            <a:ext cx="7025241" cy="52689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Таня\Рабочий стол\Новая папка\DSCN428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5852" y="857232"/>
            <a:ext cx="6739489" cy="50546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18</Words>
  <Application>Microsoft Office PowerPoint</Application>
  <PresentationFormat>Экран (4:3)</PresentationFormat>
  <Paragraphs>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Виды театров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таня</cp:lastModifiedBy>
  <cp:revision>6</cp:revision>
  <dcterms:created xsi:type="dcterms:W3CDTF">2014-04-16T09:44:10Z</dcterms:created>
  <dcterms:modified xsi:type="dcterms:W3CDTF">2015-10-16T10:55:15Z</dcterms:modified>
</cp:coreProperties>
</file>