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8" r:id="rId4"/>
    <p:sldId id="280" r:id="rId5"/>
    <p:sldId id="281" r:id="rId6"/>
    <p:sldId id="279" r:id="rId7"/>
    <p:sldId id="262" r:id="rId8"/>
    <p:sldId id="273" r:id="rId9"/>
    <p:sldId id="274" r:id="rId10"/>
    <p:sldId id="257" r:id="rId11"/>
    <p:sldId id="258" r:id="rId12"/>
    <p:sldId id="259" r:id="rId13"/>
    <p:sldId id="260" r:id="rId14"/>
    <p:sldId id="275" r:id="rId15"/>
    <p:sldId id="276" r:id="rId16"/>
    <p:sldId id="277" r:id="rId17"/>
    <p:sldId id="269" r:id="rId18"/>
    <p:sldId id="270" r:id="rId19"/>
    <p:sldId id="261" r:id="rId20"/>
    <p:sldId id="263" r:id="rId21"/>
    <p:sldId id="264" r:id="rId22"/>
    <p:sldId id="266" r:id="rId23"/>
    <p:sldId id="267" r:id="rId24"/>
    <p:sldId id="268" r:id="rId25"/>
    <p:sldId id="27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00"/>
    <a:srgbClr val="CCFF33"/>
    <a:srgbClr val="9933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6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495A7-D3E0-401D-9843-511AABA2907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2B49C-0F01-40B0-A5EA-370DF8C31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2B49C-0F01-40B0-A5EA-370DF8C318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2B49C-0F01-40B0-A5EA-370DF8C318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Фото - Лента, фото, фото девушек, фото голых, бесплатно фото, красивые фото, скачать фото, фотографии - Страница 97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037" y="0"/>
            <a:ext cx="92180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8064896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Детское творчество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в дизайне учреждения.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               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Выполнили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воспитатель Щепина Н.Х.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-243408"/>
            <a:ext cx="80648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«Колосок»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Мастер-класс &quot;Масляная живопись&quot; Морской пейзаж. Школа-студия Ручного творчества Мартовский заяц. Садовая ул., д.33. Санкт-Пет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276872"/>
            <a:ext cx="38164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Выставка детского рисунка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Мы наследники победы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132856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26528" y="25175416"/>
            <a:ext cx="8295584" cy="62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DSCF93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124744"/>
            <a:ext cx="224771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DSCF93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725144"/>
            <a:ext cx="2459766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DSCF935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88224" y="1124744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DSCF935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4725144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DSCF936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563888" y="4797152"/>
            <a:ext cx="2194591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DSCF936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635896" y="188640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163903">
            <a:off x="2254067" y="2004982"/>
            <a:ext cx="3816424" cy="230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Выставка детского творчества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Моя мама лучше всех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9ь (45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8104" y="4581128"/>
            <a:ext cx="33478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2014-11-27 13-11-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256490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2014-11-27 13-25-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260648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9ь (32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148064" y="188640"/>
            <a:ext cx="3635896" cy="207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9ь (43)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39552" y="4869160"/>
            <a:ext cx="2880320" cy="1810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Раскраска тему книгу школа 4 - векторные иллюстрации Клипарты, векторы, и Набор Иллюстраций Без Оплаты Отчислений. Image 15191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21328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Выставка работ в технике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Ладошковая</a:t>
            </a:r>
            <a:r>
              <a:rPr lang="ru-RU" sz="2800" dirty="0" smtClean="0"/>
              <a:t> аппликация»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latin typeface="Arial Black" pitchFamily="34" charset="0"/>
              </a:rPr>
              <a:t>«Зимняя фантазия»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2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35496" y="764704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F02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4149080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F02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48738" y="700134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F02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4149080"/>
            <a:ext cx="2987823" cy="224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SCF02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 flipH="1">
            <a:off x="3059832" y="80020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2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DSCF02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328425" y="2512334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SCF02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86104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F02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6064729" y="2512334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Drawing Of Eas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844824"/>
            <a:ext cx="4050394" cy="185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стен газет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«С новым годом»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28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AM_28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797152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AM_28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4797152"/>
            <a:ext cx="2459766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AM_289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35896" y="188640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SAM_289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6304756" y="68813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AM_289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6292754" y="3940494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SAM_289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3871486" y="2545338"/>
            <a:ext cx="2147730" cy="1610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SAM_2898.JPG"/>
          <p:cNvPicPr>
            <a:picLocks noChangeAspect="1"/>
          </p:cNvPicPr>
          <p:nvPr/>
        </p:nvPicPr>
        <p:blipFill>
          <a:blip r:embed="rId9" cstate="email">
            <a:lum bright="-10000"/>
          </a:blip>
          <a:stretch>
            <a:fillRect/>
          </a:stretch>
        </p:blipFill>
        <p:spPr>
          <a:xfrm rot="5400000">
            <a:off x="485378" y="2619078"/>
            <a:ext cx="2161585" cy="162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280x800 цвета, белый фон, краски, карандаши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1440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Выставки творческих работ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в холлах детского сада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221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3798" name="Picture 6" descr="Все шаблоны на одном сайте карандаш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0444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решения данного   были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поставленны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цели и задачи.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Цель: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мотивация  личности ребенка к творческой деятельности.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 ситуации успеха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неповторимой творческой среды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Самореализация личности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Расширение форм взаимодействия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пребывания воспитанников, приближенных к домашним.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hildren Clip Art Borders Joy Studio Design Gallery - Best Desig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60224">
            <a:off x="3461932" y="759594"/>
            <a:ext cx="4050394" cy="185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поделок ко дню матери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«Маму милую люблю, весь я мир ей подарю»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ь (25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2366882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9ь (26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9ь (19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35688" y="332656"/>
            <a:ext cx="24002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9ь (29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4725144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9ь (2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12733" y="3883811"/>
            <a:ext cx="3062424" cy="229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ildrens Art Eas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4294"/>
            <a:ext cx="7210772" cy="67637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49714">
            <a:off x="921327" y="1536478"/>
            <a:ext cx="248281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Выставка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Пасхальный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перезвон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93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F94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47667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F94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068960"/>
            <a:ext cx="2551212" cy="340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SCF94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7864" y="3068960"/>
            <a:ext cx="248427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DSCF94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28184" y="3068960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DSCF939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7864" y="548680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Организация детских праздников: разнообразные игры для Дня рождения и Именин - Интересное - Полезное и интересн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418" y="1556792"/>
            <a:ext cx="9144000" cy="5301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556792"/>
            <a:ext cx="38884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Выставка ручного труда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«Ёлочка – колкая иголочка»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28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71800" y="404664"/>
            <a:ext cx="3692228" cy="2769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AM_28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3717032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AM_2887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>
            <a:off x="539551" y="3717032"/>
            <a:ext cx="3611894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221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3798" name="Picture 6" descr="Все шаблоны на одном сайте карандаш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0444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9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Результатом нашей работы стало то, что наш детский сад по своему оформлен и оригинален, индивидуален. В детском учреждении комфортно и уютно не только детям, но и педагогам.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Творчество детей всегда насыщенно яркими положительными эмоциями.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благодаря этому обстоятельству творчество обладает большой притягательной силой для дошкольников, познавших радость первых, пусть пока маленьких, но открытий, удовольствие от своих рисунков, творческих работ.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221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3798" name="Picture 6" descr="Все шаблоны на одном сайте карандаш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0444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рисунок – это один из самых ярких способов отразить участие ребенка в конечном результате.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Наивный , нестандартный детский рисунок, оформленный некой серьезной «взрослой!» технологией придает все поделке очарование и неповторимость, «Мы сделали это вместе» - эти слова дорого стоят и становятся весомым вкладом в  опыт искреннего общения между ребенком и взрослым.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221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3798" name="Picture 6" descr="Все шаблоны на одном сайте карандаш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0444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– это не просто экспонируемые вещи , рисунки и предметы. Это достижения детей, мир детского творчества, мир талантливых изобретателей.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важно, чтобы ребенок ощущал свою значимость и видел свои достижения в творчестве, что, несомненно , стимулирует юное дарование на развитие большей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повышает его самооценку, учит не только индивидуализму, но и коллективизму, принадлежность чему-то общему, неразрывному и красивому.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Детские работы могут о многом рассказать родителям:  как развивается ребенок, каков его внутренний мир.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221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3798" name="Picture 6" descr="Все шаблоны на одном сайте карандаш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0444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Интерьер детского сада имеет немаловажное значение. Красиво и с любовью оформленное  помещение активно воздействует на ребенка – оно положительное влияет на его развитие, самочувствие, в том числе психологическое. Детский садик – добрый уютный дом. А использование продуктов  детского творчества в  украшении  окружающего пространства ориентирует детей на то, что они не только создают свои работы, но и украшают ими детский сад  и группу.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Этим самым мы реализуем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художетвенно-эстетического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развитие ребенка.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Важен и еще один аспект: отношение родителей к детскому саду! Они не видят ежедневную, кропотливую работу воспитателей и специалистов! Впечатление о детском саде, они могут составить из общения с педагогами и по продуктам  детского  творчества.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1280x800 цвета, белый фон, краски, карандаши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1440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Оформление стен  детского сада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творческими работами детей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Фон счастливые дети и красочных карандашей Клипарты, векторы, и Набор Иллюстраций Без Оплаты Отчислений. Image 13362769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1403648" y="3140968"/>
            <a:ext cx="6408712" cy="2736304"/>
          </a:xfrm>
          <a:prstGeom prst="verticalScroll">
            <a:avLst>
              <a:gd name="adj" fmla="val 2363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Выставка рисунков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«Здоровое питание»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2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 rot="5400000">
            <a:off x="6142980" y="4162277"/>
            <a:ext cx="276269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F0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7" y="260648"/>
            <a:ext cx="2712301" cy="2034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F02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2564904"/>
            <a:ext cx="2952328" cy="2358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DSCF02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179512" y="407707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DSCF027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84168" y="260648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498</Words>
  <Application>Microsoft Office PowerPoint</Application>
  <PresentationFormat>Экран (4:3)</PresentationFormat>
  <Paragraphs>73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66</cp:revision>
  <dcterms:modified xsi:type="dcterms:W3CDTF">2015-10-16T12:51:09Z</dcterms:modified>
</cp:coreProperties>
</file>