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2" r:id="rId3"/>
    <p:sldId id="257" r:id="rId4"/>
    <p:sldId id="258" r:id="rId5"/>
    <p:sldId id="273" r:id="rId6"/>
    <p:sldId id="271" r:id="rId7"/>
    <p:sldId id="259" r:id="rId8"/>
    <p:sldId id="260" r:id="rId9"/>
    <p:sldId id="261" r:id="rId10"/>
    <p:sldId id="262" r:id="rId11"/>
    <p:sldId id="281" r:id="rId12"/>
    <p:sldId id="286" r:id="rId13"/>
    <p:sldId id="282" r:id="rId14"/>
    <p:sldId id="287" r:id="rId15"/>
    <p:sldId id="284" r:id="rId16"/>
    <p:sldId id="270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7990-FF4C-46DB-B341-70E08E66D85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AEF5-58DB-44A0-BFB4-D4EC5C3D3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7990-FF4C-46DB-B341-70E08E66D85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AEF5-58DB-44A0-BFB4-D4EC5C3D3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7990-FF4C-46DB-B341-70E08E66D85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AEF5-58DB-44A0-BFB4-D4EC5C3D3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7990-FF4C-46DB-B341-70E08E66D85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AEF5-58DB-44A0-BFB4-D4EC5C3D3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7990-FF4C-46DB-B341-70E08E66D85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AEF5-58DB-44A0-BFB4-D4EC5C3D3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7990-FF4C-46DB-B341-70E08E66D85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AEF5-58DB-44A0-BFB4-D4EC5C3D3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7990-FF4C-46DB-B341-70E08E66D85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AEF5-58DB-44A0-BFB4-D4EC5C3D3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7990-FF4C-46DB-B341-70E08E66D85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AEF5-58DB-44A0-BFB4-D4EC5C3D3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7990-FF4C-46DB-B341-70E08E66D85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AEF5-58DB-44A0-BFB4-D4EC5C3D3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7990-FF4C-46DB-B341-70E08E66D85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AEF5-58DB-44A0-BFB4-D4EC5C3D3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7990-FF4C-46DB-B341-70E08E66D85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3AAEF5-58DB-44A0-BFB4-D4EC5C3D3C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D47990-FF4C-46DB-B341-70E08E66D85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3AAEF5-58DB-44A0-BFB4-D4EC5C3D3C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dirty="0" smtClean="0"/>
              <a:t>АЛГОРИТМ УМЫВАНИЯ в ясельной группе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4509120"/>
            <a:ext cx="5112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omic Sans MS" pitchFamily="66" charset="0"/>
              </a:rPr>
              <a:t>Подготовила воспитатель группы №3 Сидорова </a:t>
            </a:r>
            <a:r>
              <a:rPr lang="ru-RU" sz="2800" dirty="0" err="1" smtClean="0">
                <a:latin typeface="Comic Sans MS" pitchFamily="66" charset="0"/>
              </a:rPr>
              <a:t>Гульназ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Халиловна</a:t>
            </a:r>
            <a:endParaRPr lang="ru-RU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151216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Намылили руки и положили мыло в домик – мыльницу</a:t>
            </a:r>
            <a:endParaRPr lang="ru-RU" sz="4400" dirty="0"/>
          </a:p>
        </p:txBody>
      </p:sp>
      <p:pic>
        <p:nvPicPr>
          <p:cNvPr id="1026" name="Picture 2" descr="F:\гул\гул\20150123_164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2204864"/>
            <a:ext cx="381642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59216" cy="115212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Смываем водичкой мыло</a:t>
            </a:r>
            <a:endParaRPr lang="ru-RU" sz="4800" dirty="0"/>
          </a:p>
        </p:txBody>
      </p:sp>
      <p:pic>
        <p:nvPicPr>
          <p:cNvPr id="4" name="Содержимое 3" descr="20150116_1631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8417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Смываем водичкой мыло</a:t>
            </a:r>
            <a:endParaRPr lang="ru-RU" sz="5400" dirty="0"/>
          </a:p>
        </p:txBody>
      </p:sp>
      <p:pic>
        <p:nvPicPr>
          <p:cNvPr id="6146" name="Picture 2" descr="F:\гул\гул\20150123_1645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1916832"/>
            <a:ext cx="329207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Набираем в ладошки воду и умываем лицо</a:t>
            </a:r>
            <a:endParaRPr lang="ru-RU" dirty="0"/>
          </a:p>
        </p:txBody>
      </p:sp>
      <p:pic>
        <p:nvPicPr>
          <p:cNvPr id="2050" name="Picture 2" descr="F:\гул\гул\20150116_163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251520" y="-603448"/>
            <a:ext cx="8435280" cy="875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6" descr="F:\гул\гул\20150123_1643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908720"/>
            <a:ext cx="3979639" cy="5302027"/>
          </a:xfrm>
          <a:prstGeom prst="rect">
            <a:avLst/>
          </a:prstGeom>
          <a:noFill/>
        </p:spPr>
      </p:pic>
      <p:pic>
        <p:nvPicPr>
          <p:cNvPr id="8" name="Picture 5" descr="F:\гул\гул\20150123_1642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908720"/>
            <a:ext cx="3922515" cy="5230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F:\гул\гул\20150123_1643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484784"/>
            <a:ext cx="3868341" cy="5157788"/>
          </a:xfrm>
          <a:prstGeom prst="rect">
            <a:avLst/>
          </a:prstGeom>
          <a:noFill/>
        </p:spPr>
      </p:pic>
      <p:pic>
        <p:nvPicPr>
          <p:cNvPr id="4099" name="Picture 3" descr="F:\гул\гул\20150116_1631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1916832"/>
            <a:ext cx="4583741" cy="3437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А теперь будем вытирать. Где мое полотенце? А вот оно, я его снимаю с крючка</a:t>
            </a:r>
            <a:r>
              <a:rPr lang="ru-RU" sz="4400" dirty="0" smtClean="0"/>
              <a:t>,</a:t>
            </a:r>
            <a:endParaRPr lang="ru-RU" sz="4400" dirty="0"/>
          </a:p>
        </p:txBody>
      </p:sp>
      <p:pic>
        <p:nvPicPr>
          <p:cNvPr id="4" name="Содержимое 3" descr="20150116_16343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19672" y="2132856"/>
            <a:ext cx="5850202" cy="41917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Разворачиваю и вытираюсь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7" descr="20150116_16332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47664" y="1844824"/>
            <a:ext cx="585125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5719"/>
            <a:ext cx="829126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10" descr="20150116_16332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15616" y="836712"/>
            <a:ext cx="6779029" cy="50832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Теперь повесь полотенце в домик</a:t>
            </a:r>
            <a:endParaRPr lang="ru-RU" dirty="0"/>
          </a:p>
        </p:txBody>
      </p:sp>
      <p:pic>
        <p:nvPicPr>
          <p:cNvPr id="4" name="Содержимое 3" descr="20150116_16333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43608" y="1340768"/>
            <a:ext cx="6576319" cy="4930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543824" cy="335758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Правильно- умыться! Сейчас мы  Вас научим!!))))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4214818"/>
            <a:ext cx="7400948" cy="2109782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/>
              <a:t>Кто умеет чисто мыться?</a:t>
            </a:r>
            <a:endParaRPr lang="ru-RU" sz="2800" dirty="0" smtClean="0"/>
          </a:p>
          <a:p>
            <a:pPr algn="ctr">
              <a:buNone/>
            </a:pPr>
            <a:r>
              <a:rPr lang="ru-RU" sz="2800" b="1" i="1" dirty="0" smtClean="0"/>
              <a:t>Кто водицы не боится? </a:t>
            </a:r>
            <a:endParaRPr lang="ru-RU" sz="2800" dirty="0" smtClean="0"/>
          </a:p>
          <a:p>
            <a:pPr algn="ctr">
              <a:buNone/>
            </a:pPr>
            <a:r>
              <a:rPr lang="ru-RU" sz="2800" b="1" i="1" dirty="0" smtClean="0"/>
              <a:t>Это мы! Это мы! Это мы!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719"/>
            <a:ext cx="821925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6" descr="20150116_16342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99592" y="476672"/>
            <a:ext cx="6777123" cy="507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45719"/>
            <a:ext cx="836327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7" descr="20150116_16343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71600" y="1196752"/>
            <a:ext cx="6984776" cy="46778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7220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Мы умылись как большие,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/>
              <a:t>вот мы чистые какие.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/>
              <a:t>Посмотри! Посмотри! Посмотри!</a:t>
            </a:r>
            <a:endParaRPr lang="ru-RU" sz="3600" dirty="0"/>
          </a:p>
        </p:txBody>
      </p:sp>
      <p:pic>
        <p:nvPicPr>
          <p:cNvPr id="6" name="Содержимое 3" descr="20150116_16343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91680" y="2468563"/>
            <a:ext cx="585650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06718" cy="24482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Режимный момент «Умывание»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191222" cy="468052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Цель</a:t>
            </a:r>
            <a:r>
              <a:rPr lang="ru-RU" sz="2800" dirty="0" smtClean="0"/>
              <a:t>: Пробуждать к выполнению элементарных гигиенических навыков.</a:t>
            </a:r>
            <a:endParaRPr lang="ru-RU" sz="2800" b="1" dirty="0" smtClean="0"/>
          </a:p>
          <a:p>
            <a:pPr>
              <a:buNone/>
            </a:pPr>
            <a:r>
              <a:rPr lang="ru-RU" sz="3200" b="1" dirty="0" smtClean="0"/>
              <a:t>Задачи:</a:t>
            </a:r>
            <a:endParaRPr lang="ru-RU" sz="3200" dirty="0" smtClean="0"/>
          </a:p>
          <a:p>
            <a:pPr lvl="0"/>
            <a:r>
              <a:rPr lang="ru-RU" sz="2800" b="1" dirty="0" smtClean="0"/>
              <a:t>продолжать учить детей процессу умывания;</a:t>
            </a:r>
            <a:endParaRPr lang="ru-RU" sz="2800" dirty="0" smtClean="0"/>
          </a:p>
          <a:p>
            <a:pPr lvl="0"/>
            <a:r>
              <a:rPr lang="ru-RU" sz="2800" b="1" dirty="0" smtClean="0"/>
              <a:t>формировать навыки самообслуживания;</a:t>
            </a:r>
            <a:endParaRPr lang="ru-RU" sz="2800" dirty="0" smtClean="0"/>
          </a:p>
          <a:p>
            <a:pPr lvl="0"/>
            <a:r>
              <a:rPr lang="ru-RU" sz="2800" b="1" dirty="0" smtClean="0"/>
              <a:t>выполнять движения за воспитателем;</a:t>
            </a:r>
            <a:endParaRPr lang="ru-RU" sz="2800" dirty="0" smtClean="0"/>
          </a:p>
          <a:p>
            <a:pPr lvl="0"/>
            <a:r>
              <a:rPr lang="ru-RU" sz="2800" b="1" dirty="0" smtClean="0"/>
              <a:t>достигать нужного результата;</a:t>
            </a:r>
            <a:endParaRPr lang="ru-RU" sz="2800" dirty="0" smtClean="0"/>
          </a:p>
          <a:p>
            <a:pPr lvl="0"/>
            <a:r>
              <a:rPr lang="ru-RU" sz="2800" b="1" dirty="0" smtClean="0"/>
              <a:t>активизировать словарный запас.</a:t>
            </a:r>
            <a:endParaRPr lang="ru-RU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8043890" cy="1285884"/>
          </a:xfrm>
        </p:spPr>
        <p:txBody>
          <a:bodyPr/>
          <a:lstStyle/>
          <a:p>
            <a:pPr algn="ctr"/>
            <a:r>
              <a:rPr lang="ru-RU" sz="4800" dirty="0" smtClean="0"/>
              <a:t>АЛГОРИТМ УМЫВАНИЯ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329642" cy="48958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закатать рукава</a:t>
            </a:r>
          </a:p>
          <a:p>
            <a:r>
              <a:rPr lang="ru-RU" dirty="0" smtClean="0"/>
              <a:t> открыть кран</a:t>
            </a:r>
          </a:p>
          <a:p>
            <a:r>
              <a:rPr lang="ru-RU" dirty="0" smtClean="0"/>
              <a:t>помочить руки</a:t>
            </a:r>
          </a:p>
          <a:p>
            <a:r>
              <a:rPr lang="ru-RU" dirty="0" smtClean="0"/>
              <a:t>намылить руки</a:t>
            </a:r>
          </a:p>
          <a:p>
            <a:r>
              <a:rPr lang="ru-RU" dirty="0" smtClean="0"/>
              <a:t>положить мыло в мыльницу </a:t>
            </a:r>
          </a:p>
          <a:p>
            <a:r>
              <a:rPr lang="ru-RU" dirty="0" smtClean="0"/>
              <a:t>потереть руки</a:t>
            </a:r>
          </a:p>
          <a:p>
            <a:r>
              <a:rPr lang="ru-RU" dirty="0" smtClean="0"/>
              <a:t> смыть мыло</a:t>
            </a:r>
          </a:p>
          <a:p>
            <a:r>
              <a:rPr lang="ru-RU" dirty="0" smtClean="0"/>
              <a:t>вымыть лицо </a:t>
            </a:r>
          </a:p>
          <a:p>
            <a:r>
              <a:rPr lang="ru-RU" dirty="0" smtClean="0"/>
              <a:t>отжать руки</a:t>
            </a:r>
          </a:p>
          <a:p>
            <a:r>
              <a:rPr lang="ru-RU" dirty="0" smtClean="0"/>
              <a:t>взять свое полотенце</a:t>
            </a:r>
          </a:p>
          <a:p>
            <a:r>
              <a:rPr lang="ru-RU" dirty="0" smtClean="0"/>
              <a:t>вытереть насухо лицо и руки</a:t>
            </a:r>
          </a:p>
          <a:p>
            <a:r>
              <a:rPr lang="ru-RU" dirty="0" smtClean="0"/>
              <a:t>закрыть кран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25922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Кто рукавчик не засучит, тот водички не получит. </a:t>
            </a:r>
            <a:br>
              <a:rPr lang="ru-RU" sz="3200" b="1" dirty="0" smtClean="0"/>
            </a:br>
            <a:r>
              <a:rPr lang="ru-RU" sz="3200" dirty="0" smtClean="0"/>
              <a:t>Надо открыть кран так, чтоб вода текла маленькой струей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20150116_16285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131411" y="2708919"/>
            <a:ext cx="5868574" cy="41490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2204864"/>
            <a:ext cx="2952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Где тут </a:t>
            </a:r>
            <a:r>
              <a:rPr lang="ru-RU" sz="2400" b="1" i="1" dirty="0" smtClean="0"/>
              <a:t>прячется</a:t>
            </a:r>
            <a:r>
              <a:rPr lang="ru-RU" sz="2800" b="1" i="1" dirty="0" smtClean="0"/>
              <a:t> вода!</a:t>
            </a:r>
            <a:endParaRPr lang="ru-RU" sz="2800" dirty="0" smtClean="0"/>
          </a:p>
          <a:p>
            <a:r>
              <a:rPr lang="ru-RU" sz="2800" b="1" i="1" dirty="0" smtClean="0"/>
              <a:t>Выходи, водица,</a:t>
            </a:r>
            <a:endParaRPr lang="ru-RU" sz="2800" dirty="0" smtClean="0"/>
          </a:p>
          <a:p>
            <a:r>
              <a:rPr lang="ru-RU" sz="2800" b="1" i="1" dirty="0" smtClean="0"/>
              <a:t>Мы пришли умыться!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16824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Мыли мылом пальчики, мыли мылом ручки, вот какие ладушки, ладушки-ладошки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0150116_16305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7610" y="2132856"/>
            <a:ext cx="6168726" cy="41917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"</a:t>
            </a:r>
            <a:r>
              <a:rPr lang="ru-RU" sz="3100" dirty="0" smtClean="0"/>
              <a:t>Мы помоем наши ручки</a:t>
            </a:r>
            <a:br>
              <a:rPr lang="ru-RU" sz="3100" dirty="0" smtClean="0"/>
            </a:br>
            <a:r>
              <a:rPr lang="ru-RU" sz="3100" dirty="0" smtClean="0"/>
              <a:t>Мылом и водою.</a:t>
            </a:r>
            <a:br>
              <a:rPr lang="ru-RU" sz="3100" dirty="0" smtClean="0"/>
            </a:br>
            <a:r>
              <a:rPr lang="ru-RU" sz="3100" dirty="0" smtClean="0"/>
              <a:t>Будут ручки чистые</a:t>
            </a:r>
            <a:br>
              <a:rPr lang="ru-RU" sz="3100" dirty="0" smtClean="0"/>
            </a:br>
            <a:r>
              <a:rPr lang="ru-RU" sz="3100" dirty="0" smtClean="0"/>
              <a:t>У нас с тобою</a:t>
            </a:r>
            <a:r>
              <a:rPr lang="ru-RU" dirty="0" smtClean="0"/>
              <a:t>. "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0150116_16304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19672" y="2347527"/>
            <a:ext cx="6315407" cy="4249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88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20150123_16443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07704" y="836712"/>
            <a:ext cx="5400599" cy="49838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51216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 Ничего страшного, если мыло уронишь, его можно поднять.</a:t>
            </a:r>
            <a:endParaRPr lang="ru-RU" sz="4000" dirty="0"/>
          </a:p>
        </p:txBody>
      </p:sp>
      <p:pic>
        <p:nvPicPr>
          <p:cNvPr id="4" name="Содержимое 3" descr="20150116_16293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91680" y="1844824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401</TotalTime>
  <Words>219</Words>
  <Application>Microsoft Office PowerPoint</Application>
  <PresentationFormat>Экран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АЛГОРИТМ УМЫВАНИЯ в ясельной группе.</vt:lpstr>
      <vt:lpstr>Правильно- умыться! Сейчас мы  Вас научим!!))))</vt:lpstr>
      <vt:lpstr>Режимный момент «Умывание» </vt:lpstr>
      <vt:lpstr>АЛГОРИТМ УМЫВАНИЯ</vt:lpstr>
      <vt:lpstr>Кто рукавчик не засучит, тот водички не получит.  Надо открыть кран так, чтоб вода текла маленькой струей  </vt:lpstr>
      <vt:lpstr>Мыли мылом пальчики, мыли мылом ручки, вот какие ладушки, ладушки-ладошки.  </vt:lpstr>
      <vt:lpstr>   "Мы помоем наши ручки Мылом и водою. Будут ручки чистые У нас с тобою. " </vt:lpstr>
      <vt:lpstr>Слайд 8</vt:lpstr>
      <vt:lpstr> Ничего страшного, если мыло уронишь, его можно поднять.</vt:lpstr>
      <vt:lpstr>Намылили руки и положили мыло в домик – мыльницу</vt:lpstr>
      <vt:lpstr>Смываем водичкой мыло</vt:lpstr>
      <vt:lpstr>Смываем водичкой мыло</vt:lpstr>
      <vt:lpstr>Набираем в ладошки воду и умываем лицо</vt:lpstr>
      <vt:lpstr>Слайд 14</vt:lpstr>
      <vt:lpstr>Слайд 15</vt:lpstr>
      <vt:lpstr>А теперь будем вытирать. Где мое полотенце? А вот оно, я его снимаю с крючка,</vt:lpstr>
      <vt:lpstr>Разворачиваю и вытираюсь.</vt:lpstr>
      <vt:lpstr>Слайд 18</vt:lpstr>
      <vt:lpstr>Теперь повесь полотенце в домик</vt:lpstr>
      <vt:lpstr>Слайд 20</vt:lpstr>
      <vt:lpstr>Слайд 21</vt:lpstr>
      <vt:lpstr>Мы умылись как большие, вот мы чистые какие. Посмотри! Посмотри! Посмотри!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22</cp:revision>
  <dcterms:created xsi:type="dcterms:W3CDTF">2015-01-26T18:10:02Z</dcterms:created>
  <dcterms:modified xsi:type="dcterms:W3CDTF">2015-10-16T07:23:15Z</dcterms:modified>
</cp:coreProperties>
</file>