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9"/>
  </p:notesMasterIdLst>
  <p:sldIdLst>
    <p:sldId id="256" r:id="rId3"/>
    <p:sldId id="272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02783-3768-46D1-8D6E-35AFDC5C49E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B47F5-4219-4B0A-8F39-A79BA739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7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47F5-4219-4B0A-8F39-A79BA739214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7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1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85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5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5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63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6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4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7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83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5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8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86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4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9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2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1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9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0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5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47B2-1080-4838-A202-907F22C83174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8F07-B459-42B5-8048-62BB8695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8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47B2-1080-4838-A202-907F22C83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8F07-B459-42B5-8048-62BB869503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5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</a:rPr>
              <a:t/>
            </a:r>
            <a:b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</a:rPr>
            </a:b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</a:rPr>
              <a:t>Мини-проект по экологии во 2 младшей группе:</a:t>
            </a:r>
            <a:b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</a:rPr>
            </a:b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</a:rPr>
              <a:t/>
            </a:r>
            <a:b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«Цветы в нашей жизни»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886200"/>
            <a:ext cx="5760640" cy="1752600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</a:pPr>
            <a:endParaRPr lang="ru-RU" sz="1800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              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МАДОУ Детский сад №6  п. Серышево</a:t>
            </a: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Воспитатели: Казакова С.А.</a:t>
            </a: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                       Вахрушева М.Н.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9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978">
        <p14:flash/>
      </p:transition>
    </mc:Choice>
    <mc:Fallback xmlns="">
      <p:transition spd="slow" advTm="13978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199" y="-243408"/>
            <a:ext cx="3008313" cy="2434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4392488" cy="44116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5"/>
            <a:ext cx="3008313" cy="475252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«Любовь к природе, впрочем, как и всякая человеческая любовь, закладываются в нас с детства». </a:t>
            </a:r>
          </a:p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Arial Black" pitchFamily="34" charset="0"/>
              </a:rPr>
              <a:t>И.С. Соколов -Микитов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" name="Picture 11" descr="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4" y="-675456"/>
            <a:ext cx="9144000" cy="90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467544" y="201630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 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90336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Georgia" pitchFamily="18" charset="0"/>
              </a:rPr>
              <a:t>«</a:t>
            </a: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</a:rPr>
              <a:t>Любовь </a:t>
            </a:r>
            <a:r>
              <a:rPr lang="ru-RU" sz="2800" b="1" i="1" dirty="0">
                <a:solidFill>
                  <a:srgbClr val="FFFF00"/>
                </a:solidFill>
                <a:latin typeface="Georgia" pitchFamily="18" charset="0"/>
              </a:rPr>
              <a:t>к природе, впрочем, как и всякая человеческая любовь, закладываются в нас с детства». </a:t>
            </a:r>
          </a:p>
          <a:p>
            <a:r>
              <a:rPr lang="ru-RU" sz="2800" b="1" i="1" dirty="0">
                <a:solidFill>
                  <a:srgbClr val="FFFF00"/>
                </a:solidFill>
                <a:latin typeface="Georgia" pitchFamily="18" charset="0"/>
              </a:rPr>
              <a:t>И.С. Соколов -Микитов</a:t>
            </a:r>
          </a:p>
          <a:p>
            <a:r>
              <a:rPr lang="ru-RU" sz="2800" dirty="0">
                <a:solidFill>
                  <a:srgbClr val="FFFF00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5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231">
        <p:dissolve/>
      </p:transition>
    </mc:Choice>
    <mc:Fallback xmlns="">
      <p:transition spd="slow" advTm="1523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260648"/>
            <a:ext cx="7815214" cy="93610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Цели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мини-проекта: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Изучение детьми объектов живой природы во             взаимосвязи со средой обитания.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</a:b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971600" y="1714500"/>
            <a:ext cx="7815213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Учить детей вести наблюдение за объектом живой природы.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Учить замечать прекрасное в природе, учить заботиться о саженцах и цветущих растениях.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умение делать выводы, устанавливая причинно- следственные связи между объектами природы, используя развивающие модели.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 чувство сопереживания и желания помочь нуждающимся объектам природы. Формировать навыки ухода за растениями.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 эмоционально-положительное отношение к природе.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6749">
        <p:dissolve/>
      </p:transition>
    </mc:Choice>
    <mc:Fallback xmlns="">
      <p:transition spd="slow" advTm="3674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gray">
          <a:xfrm>
            <a:off x="1504908" y="252369"/>
            <a:ext cx="6280236" cy="1387494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III </a:t>
            </a:r>
            <a:r>
              <a:rPr lang="ru-RU" sz="4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этапа</a:t>
            </a:r>
            <a:endParaRPr lang="ru-RU" sz="2000" i="1" dirty="0"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26954" y="2333610"/>
            <a:ext cx="2154267" cy="152743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Март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Знакомство</a:t>
            </a:r>
            <a:r>
              <a:rPr kumimoji="0" lang="ru-RU" sz="1800" b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и ухаживание за комнатными растениями</a:t>
            </a:r>
            <a:r>
              <a:rPr kumimoji="0" lang="ru-RU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ru-RU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279896" y="1639863"/>
            <a:ext cx="438156" cy="547695"/>
          </a:xfrm>
          <a:prstGeom prst="down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4932124">
            <a:off x="2820017" y="1989276"/>
            <a:ext cx="324967" cy="1169280"/>
          </a:xfrm>
          <a:prstGeom prst="down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586149" y="2187558"/>
            <a:ext cx="1898676" cy="2177546"/>
          </a:xfrm>
          <a:prstGeom prst="roundRect">
            <a:avLst/>
          </a:prstGeom>
          <a:solidFill>
            <a:srgbClr val="66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Апрель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Посев</a:t>
            </a:r>
            <a:r>
              <a:rPr kumimoji="0" lang="ru-RU" sz="1800" b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семян на окне. Наблюдение за ростом и развитием растений.</a:t>
            </a:r>
            <a:endParaRPr kumimoji="0" lang="ru-RU" sz="18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16731314">
            <a:off x="5960500" y="1963795"/>
            <a:ext cx="284418" cy="1206364"/>
          </a:xfrm>
          <a:prstGeom prst="down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744854" y="2370122"/>
            <a:ext cx="2153936" cy="1202893"/>
          </a:xfrm>
          <a:prstGeom prst="round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Май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Высаживание рассады растений на участке.</a:t>
            </a:r>
            <a:endParaRPr kumimoji="0" lang="ru-RU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9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702">
        <p:dissolve/>
      </p:transition>
    </mc:Choice>
    <mc:Fallback xmlns="">
      <p:transition spd="slow" advTm="1970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gray">
          <a:xfrm>
            <a:off x="1504908" y="252369"/>
            <a:ext cx="6280236" cy="14398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I </a:t>
            </a:r>
            <a:r>
              <a:rPr lang="ru-RU" sz="4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этап. Март</a:t>
            </a:r>
            <a:endParaRPr lang="ru-RU" sz="2000" i="1" dirty="0">
              <a:cs typeface="Arial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115882" y="2852936"/>
            <a:ext cx="2884418" cy="2222550"/>
          </a:xfrm>
          <a:prstGeom prst="roundRect">
            <a:avLst>
              <a:gd name="adj" fmla="val 31139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4000" rIns="5400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Знакомство</a:t>
            </a:r>
            <a:r>
              <a:rPr kumimoji="0" lang="ru-RU" sz="2400" b="1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и ухаживание за комнатными растениями.</a:t>
            </a:r>
            <a:endParaRPr kumimoji="0" lang="ru-RU" sz="2400" b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364088" y="2348880"/>
            <a:ext cx="3164213" cy="3805491"/>
          </a:xfrm>
          <a:prstGeom prst="roundRect">
            <a:avLst>
              <a:gd name="adj" fmla="val 31139"/>
            </a:avLst>
          </a:prstGeom>
          <a:solidFill>
            <a:srgbClr val="BE7D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4000" rIns="54000" anchor="ctr" anchorCtr="1"/>
          <a:lstStyle/>
          <a:p>
            <a:pPr algn="ctr"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НОД в области: «Познание».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«Что растет на окне».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Цель: Привить детям интерес к растениям, стоящим на окне.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Задачи: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Учить запоминать названия растений;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Развивать чувство восхищения цветущими растениями.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14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Воспитывать любовь к живой природе.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ru-RU" sz="1400" b="1" i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sz="1400" i="1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7202" y="1844824"/>
            <a:ext cx="1281778" cy="120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53" y="1882155"/>
            <a:ext cx="9937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76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8266">
        <p:dissolve/>
      </p:transition>
    </mc:Choice>
    <mc:Fallback xmlns="">
      <p:transition spd="slow" advTm="2826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5711"/>
            <a:ext cx="1072952" cy="10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5493" y="856806"/>
            <a:ext cx="9937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776683" y="1820419"/>
            <a:ext cx="3600400" cy="4320480"/>
          </a:xfrm>
          <a:prstGeom prst="roundRect">
            <a:avLst>
              <a:gd name="adj" fmla="val 31139"/>
            </a:avLst>
          </a:prstGeom>
          <a:solidFill>
            <a:srgbClr val="FF669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4000" rIns="54000" anchor="ctr" anchorCtr="1"/>
          <a:lstStyle/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НОД в области: «Художественное творчество».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«Цветок для мамы».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Цель: закрепление знаний о цветах.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Задачи: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Учить создавать цветок из предложенных деталей.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Продолжать развивать навыки нанесения клея на деталь, правильно держать кисть.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Воспитывать чувство восхищения результатом своей работы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5076057" y="1260143"/>
            <a:ext cx="3603908" cy="4337716"/>
          </a:xfrm>
          <a:prstGeom prst="roundRect">
            <a:avLst>
              <a:gd name="adj" fmla="val 31139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4000" rIns="54000" anchor="ctr" anchorCtr="1"/>
          <a:lstStyle/>
          <a:p>
            <a:pPr algn="ctr">
              <a:defRPr/>
            </a:pPr>
            <a:r>
              <a:rPr lang="ru-RU" sz="1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НОД в области: «Познание».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«Малыш, покажи как ты меня любишь».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Цель: воспитывать желание помочь растению.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Задачи: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Учить различать части растения.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Развивать навыки ухода за растениями (протирание листьев, поливка, удаление сухих листьев).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Воспитывать чувство сопереживания к растению, которое нуждается в поливе.</a:t>
            </a:r>
          </a:p>
          <a:p>
            <a:pPr algn="ctr">
              <a:defRPr/>
            </a:pPr>
            <a:endParaRPr lang="ru-RU" sz="14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sz="14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6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506">
        <p:dissolve/>
      </p:transition>
    </mc:Choice>
    <mc:Fallback xmlns="">
      <p:transition spd="slow" advTm="4150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1|4.7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4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9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343</Words>
  <Application>Microsoft Office PowerPoint</Application>
  <PresentationFormat>Экран 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 Мини-проект по экологии во 2 младшей группе:  «Цветы в нашей жизни»</vt:lpstr>
      <vt:lpstr>Презентация PowerPoint</vt:lpstr>
      <vt:lpstr>Цели мини-проекта:  Изучение детьми объектов живой природы во             взаимосвязи со средой обитания.  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Мини-проект по экологии во 2 младшей группе:  «Цветы в нашей жизни»</dc:title>
  <dc:creator>Сергей</dc:creator>
  <cp:lastModifiedBy>Сергей</cp:lastModifiedBy>
  <cp:revision>44</cp:revision>
  <cp:lastPrinted>2014-03-20T10:24:45Z</cp:lastPrinted>
  <dcterms:created xsi:type="dcterms:W3CDTF">2013-06-23T01:42:32Z</dcterms:created>
  <dcterms:modified xsi:type="dcterms:W3CDTF">2014-03-20T10:25:57Z</dcterms:modified>
</cp:coreProperties>
</file>