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EF8F-42CA-40B3-9700-6D3E979D9FA1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BBF3-2A0F-482D-997B-1C7E1EDAF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20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EF8F-42CA-40B3-9700-6D3E979D9FA1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BBF3-2A0F-482D-997B-1C7E1EDAF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83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EF8F-42CA-40B3-9700-6D3E979D9FA1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BBF3-2A0F-482D-997B-1C7E1EDAF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89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EF8F-42CA-40B3-9700-6D3E979D9FA1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BBF3-2A0F-482D-997B-1C7E1EDAF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177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EF8F-42CA-40B3-9700-6D3E979D9FA1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BBF3-2A0F-482D-997B-1C7E1EDAF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25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EF8F-42CA-40B3-9700-6D3E979D9FA1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BBF3-2A0F-482D-997B-1C7E1EDAF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43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EF8F-42CA-40B3-9700-6D3E979D9FA1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BBF3-2A0F-482D-997B-1C7E1EDAF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330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EF8F-42CA-40B3-9700-6D3E979D9FA1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BBF3-2A0F-482D-997B-1C7E1EDAF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129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EF8F-42CA-40B3-9700-6D3E979D9FA1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BBF3-2A0F-482D-997B-1C7E1EDAF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04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EF8F-42CA-40B3-9700-6D3E979D9FA1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BBF3-2A0F-482D-997B-1C7E1EDAF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63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EF8F-42CA-40B3-9700-6D3E979D9FA1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BBF3-2A0F-482D-997B-1C7E1EDAF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79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EEF8F-42CA-40B3-9700-6D3E979D9FA1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BBBF3-2A0F-482D-997B-1C7E1EDAF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50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Новая папка\скачанные файлы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712968" cy="499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Чемпионат мира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 по водным видам спорта 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в Казани 2015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38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Марина\Desktop\Новая папка\imag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476118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рина\Desktop\Новая папка\images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29000"/>
            <a:ext cx="5260626" cy="327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84" y="3500810"/>
            <a:ext cx="2027039" cy="313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9"/>
            <a:ext cx="194421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657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12" y="476672"/>
            <a:ext cx="41148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Спортивные сооружения  Казани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Марина\Desktop\Новая папка\скачанные файл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392488" cy="244827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рина\Desktop\Новая папка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4392488" cy="249104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арина\Desktop\Новая папка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370" y="1988840"/>
            <a:ext cx="4474406" cy="3032026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811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Плавание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Марина\Desktop\Новая папка\ef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403860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арина\Desktop\Новая папка\pla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88" y="3573016"/>
            <a:ext cx="409645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Марина\Desktop\Новая папка\143395066348558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86406"/>
            <a:ext cx="4211960" cy="282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Марина\Desktop\Новая папка\ed56e49105492201be40d2cec71cd0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6712"/>
            <a:ext cx="421196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866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5202" y="1268760"/>
            <a:ext cx="3954782" cy="157018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Синхронное плавание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Марина\Desktop\Новая папка\kazan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485387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арина\Desktop\Новая папка\kaza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5" y="3573016"/>
            <a:ext cx="4480499" cy="282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Марина\Desktop\Новая папка\161_european-swimming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4139952" cy="276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917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764704"/>
            <a:ext cx="3545135" cy="172819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Прыжки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 в воду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Марина\Desktop\Новая папка\ka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597"/>
            <a:ext cx="4968552" cy="304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Марина\Desktop\Новая папка\скачанные файлы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57" y="3356992"/>
            <a:ext cx="4458924" cy="318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41301"/>
            <a:ext cx="3744416" cy="3191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822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4149080"/>
            <a:ext cx="3135225" cy="108012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Водное 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поло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Марина\Desktop\Новая папка\RIAN_02642987.HR.ru-pic4_zoom-1000x1000-11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426762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Марина\Desktop\Новая папка\1443896793_polo_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660" y="3068960"/>
            <a:ext cx="5734978" cy="355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Марина\Desktop\Новая папка\300px-RIAN_archive_8772_Hungary_vs_Holland_water_polo_mat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1" y="143619"/>
            <a:ext cx="4257131" cy="27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615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3538736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Хайдайвинг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6632"/>
            <a:ext cx="5112567" cy="335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4128" y="4005064"/>
            <a:ext cx="324661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a typeface="+mj-ea"/>
                <a:cs typeface="+mj-cs"/>
              </a:rPr>
              <a:t>Плавание в </a:t>
            </a:r>
            <a:r>
              <a:rPr lang="ru-RU" sz="4400" b="1" dirty="0" smtClean="0">
                <a:solidFill>
                  <a:srgbClr val="FF0000"/>
                </a:solidFill>
                <a:ea typeface="+mj-ea"/>
                <a:cs typeface="+mj-cs"/>
              </a:rPr>
              <a:t>открытой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ru-RU" sz="4400" b="1" dirty="0">
                <a:solidFill>
                  <a:srgbClr val="FF0000"/>
                </a:solidFill>
                <a:ea typeface="+mj-ea"/>
                <a:cs typeface="+mj-cs"/>
              </a:rPr>
              <a:t>воде</a:t>
            </a:r>
            <a:endParaRPr lang="ru-RU" dirty="0"/>
          </a:p>
        </p:txBody>
      </p:sp>
      <p:pic>
        <p:nvPicPr>
          <p:cNvPr id="9218" name="Picture 2" descr="C:\Users\Марина\Desktop\Новая папка\e64e017442b3d5d23c5f8cc8727d45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5238055" cy="33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835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рина\Desktop\Новая папка\8044155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77499"/>
            <a:ext cx="8424936" cy="49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На Чемпионате мира в Казани Сборная команда России завоевала 9 золотых, 4 серебряных и  4 бронзовых медалей,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заняв третье место в общекомандном зачете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793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35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Чемпионат мира  по водным видам спорта   в Казани 2015</vt:lpstr>
      <vt:lpstr>Презентация PowerPoint</vt:lpstr>
      <vt:lpstr>Спортивные сооружения  Казани</vt:lpstr>
      <vt:lpstr>Плавание</vt:lpstr>
      <vt:lpstr>Синхронное плавание</vt:lpstr>
      <vt:lpstr>Прыжки  в воду</vt:lpstr>
      <vt:lpstr>Водное  поло</vt:lpstr>
      <vt:lpstr>Хайдайвинг </vt:lpstr>
      <vt:lpstr>На Чемпионате мира в Казани Сборная команда России завоевала 9 золотых, 4 серебряных и  4 бронзовых медалей,  заняв третье место в общекомандном зачете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Чемпионат мира  по водным видам спорта   в Казани 2015</dc:title>
  <dc:creator>Windows User</dc:creator>
  <cp:lastModifiedBy>Windows User</cp:lastModifiedBy>
  <cp:revision>11</cp:revision>
  <dcterms:created xsi:type="dcterms:W3CDTF">2015-10-17T14:16:08Z</dcterms:created>
  <dcterms:modified xsi:type="dcterms:W3CDTF">2015-10-17T15:07:53Z</dcterms:modified>
</cp:coreProperties>
</file>