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МАМА!!!\ДЕТ САД! ВСЁЁЁЁ\мама КОМП\Еlena (I)\игр собрание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МАМА!!!\ДЕТ САД! ВСЁЁЁЁ\мама КОМП\Еlena (I)\игр собраниеe PowerPoint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МАМА!!!\ДЕТ САД! ВСЁЁЁЁ\мама КОМП\Еlena (I)\игр собраниеe PowerPoint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МАМА!!!\ДЕТ САД! ВСЁЁЁЁ\мама КОМП\Еlena (I)\игр собраниеe PowerPoint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МАМА!!!\ДЕТ САД! ВСЁЁЁЁ\мама КОМП\Еlena (I)\игр собраниеe PowerPoint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МАМА!!!\ДЕТ САД! ВСЁЁЁЁ\мама КОМП\Еlena (I)\игр собраниеe PowerPoint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МАМА!!!\ДЕТ САД! ВСЁЁЁЁ\мама КОМП\Еlena (I)\игр собраниеe PowerPoint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МАМА!!!\ДЕТ САД! ВСЁЁЁЁ\мама КОМП\Еlena (I)\игр собраниеe PowerPoint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E:\МАМА!!!\ДЕТ САД! ВСЁЁЁЁ\мама КОМП\Еlena (I)\игр собраниеe PowerPoint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E:\МАМА!!!\ДЕТ САД! ВСЁЁЁЁ\мама КОМП\Еlena (I)\игр собраниеe PowerPoint\Слай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МАМА!!!\ДЕТ САД! ВСЁЁЁЁ\мама КОМП\Еlena (I)\игр собраниеe PowerPoint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АМА!!!\ДЕТ САД! ВСЁЁЁЁ\мама КОМП\Еlena (I)\игр собраниеe PowerPoint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E:\МАМА!!!\ДЕТ САД! ВСЁЁЁЁ\мама КОМП\Еlena (I)\игр собраниеe PowerPoint\Слайд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E:\МАМА!!!\ДЕТ САД! ВСЁЁЁЁ\мама КОМП\Еlena (I)\игр собраниеe PowerPoint\Слайд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E:\МАМА!!!\ДЕТ САД! ВСЁЁЁЁ\мама КОМП\Еlena (I)\игр собраниеe PowerPoint\Слайд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E:\МАМА!!!\ДЕТ САД! ВСЁЁЁЁ\мама КОМП\Еlena (I)\игр собраниеe PowerPoint\Слайд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МАМА!!!\ДЕТ САД! ВСЁЁЁЁ\мама КОМП\Еlena (I)\игр собраниеe PowerPoint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МАМА!!!\ДЕТ САД! ВСЁЁЁЁ\мама КОМП\Еlena (I)\игр собраниеe PowerPoint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МАМА!!!\ДЕТ САД! ВСЁЁЁЁ\мама КОМП\Еlena (I)\игр собраниеe PowerPoint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МАМА!!!\ДЕТ САД! ВСЁЁЁЁ\мама КОМП\Еlena (I)\игр собраниеe PowerPoint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МАМА!!!\ДЕТ САД! ВСЁЁЁЁ\мама КОМП\Еlena (I)\игр собраниеe PowerPoint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МАМА!!!\ДЕТ САД! ВСЁЁЁЁ\мама КОМП\Еlena (I)\игр собраниеe PowerPoint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МАМА!!!\ДЕТ САД! ВСЁЁЁЁ\мама КОМП\Еlena (I)\игр собраниеe PowerPoint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2014-10-25T12:22:00Z</dcterms:modified>
</cp:coreProperties>
</file>