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5" r:id="rId4"/>
    <p:sldId id="259" r:id="rId5"/>
    <p:sldId id="260" r:id="rId6"/>
    <p:sldId id="261" r:id="rId7"/>
    <p:sldId id="276" r:id="rId8"/>
    <p:sldId id="262" r:id="rId9"/>
    <p:sldId id="287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86" r:id="rId20"/>
    <p:sldId id="272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ost-44042-12576318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19275"/>
            <a:ext cx="2808287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55976" y="4426501"/>
            <a:ext cx="4568825" cy="1938992"/>
          </a:xfrm>
        </p:spPr>
        <p:txBody>
          <a:bodyPr wrap="square"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Автор : Гаврилова Ольга Давыдовна,</a:t>
            </a:r>
          </a:p>
          <a:p>
            <a:pPr eaLnBrk="1" hangingPunct="1">
              <a:spcBef>
                <a:spcPct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Воспитатель высшей квалификационной категории</a:t>
            </a:r>
          </a:p>
          <a:p>
            <a:pPr eaLnBrk="1" hangingPunct="1">
              <a:spcBef>
                <a:spcPct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МБДОУ  №180 «Детский сад общеразвивающего вида»</a:t>
            </a:r>
          </a:p>
          <a:p>
            <a:pPr eaLnBrk="1" hangingPunct="1">
              <a:spcBef>
                <a:spcPct val="0"/>
              </a:spcBef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2014 год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196752"/>
            <a:ext cx="6685070" cy="208823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С КЕМ ДРУЖИТ 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ЕЛЬ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Georgia" pitchFamily="18" charset="0"/>
              </a:rPr>
              <a:t>?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6374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096340" y="980728"/>
            <a:ext cx="2950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6436B"/>
                </a:solidFill>
                <a:latin typeface="Georgia" pitchFamily="18" charset="0"/>
              </a:rPr>
              <a:t>П</a:t>
            </a:r>
            <a:r>
              <a:rPr lang="ru-RU" sz="2400" b="1" dirty="0" smtClean="0">
                <a:solidFill>
                  <a:srgbClr val="06436B"/>
                </a:solidFill>
                <a:latin typeface="Georgia" pitchFamily="18" charset="0"/>
              </a:rPr>
              <a:t>естрый дятел</a:t>
            </a:r>
            <a:endParaRPr lang="ru-RU" sz="2400" b="1" dirty="0">
              <a:solidFill>
                <a:srgbClr val="06436B"/>
              </a:solidFill>
              <a:latin typeface="Georgia" pitchFamily="18" charset="0"/>
            </a:endParaRPr>
          </a:p>
        </p:txBody>
      </p:sp>
      <p:pic>
        <p:nvPicPr>
          <p:cNvPr id="3" name="Picture 2" descr="http://900igr.net/datai/ekologija/Ekologija-dlja-doshkolnikov/0003-003-Ekologija-dlja-doshkolni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480043" cy="4860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ost-44042-12576318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8" y="332656"/>
            <a:ext cx="576312" cy="93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5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306841" y="836712"/>
            <a:ext cx="43206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6436B"/>
                </a:solidFill>
                <a:latin typeface="Georgia" pitchFamily="18" charset="0"/>
              </a:rPr>
              <a:t>   </a:t>
            </a:r>
            <a:r>
              <a:rPr lang="ru-RU" sz="2400" b="1" dirty="0" smtClean="0">
                <a:solidFill>
                  <a:srgbClr val="06436B"/>
                </a:solidFill>
                <a:latin typeface="Georgia" pitchFamily="18" charset="0"/>
              </a:rPr>
              <a:t>Пищуха </a:t>
            </a:r>
            <a:r>
              <a:rPr lang="ru-RU" sz="2400" b="1" dirty="0">
                <a:solidFill>
                  <a:srgbClr val="06436B"/>
                </a:solidFill>
                <a:latin typeface="Georgia" pitchFamily="18" charset="0"/>
              </a:rPr>
              <a:t>и </a:t>
            </a:r>
            <a:r>
              <a:rPr lang="ru-RU" sz="2400" b="1" dirty="0" smtClean="0">
                <a:solidFill>
                  <a:srgbClr val="06436B"/>
                </a:solidFill>
                <a:latin typeface="Georgia" pitchFamily="18" charset="0"/>
              </a:rPr>
              <a:t>поползень. </a:t>
            </a:r>
            <a:endParaRPr lang="ru-RU" sz="2400" dirty="0"/>
          </a:p>
        </p:txBody>
      </p:sp>
      <p:pic>
        <p:nvPicPr>
          <p:cNvPr id="3" name="Picture 4" descr="Пищух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81"/>
          <a:stretch/>
        </p:blipFill>
        <p:spPr bwMode="auto">
          <a:xfrm>
            <a:off x="678810" y="1586768"/>
            <a:ext cx="3198902" cy="4838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turizm.lib.ru/img/u/uef/000000000000000008771/p12804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1788"/>
            <a:ext cx="3333750" cy="49434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ost-44042-125763189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8" y="332656"/>
            <a:ext cx="576312" cy="93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59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94698" y="1139552"/>
            <a:ext cx="1598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6436B"/>
                </a:solidFill>
                <a:latin typeface="Georgia" pitchFamily="18" charset="0"/>
              </a:rPr>
              <a:t>К</a:t>
            </a:r>
            <a:r>
              <a:rPr lang="ru-RU" sz="2400" b="1" dirty="0" smtClean="0">
                <a:solidFill>
                  <a:srgbClr val="06436B"/>
                </a:solidFill>
                <a:latin typeface="Georgia" pitchFamily="18" charset="0"/>
              </a:rPr>
              <a:t>оролек</a:t>
            </a:r>
            <a:endParaRPr lang="ru-RU" sz="2400" dirty="0"/>
          </a:p>
        </p:txBody>
      </p:sp>
      <p:pic>
        <p:nvPicPr>
          <p:cNvPr id="3" name="Picture 2" descr="http://img1.liveinternet.ru/images/attach/c/9/106/115/106115769_3296663_39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92" y="1916832"/>
            <a:ext cx="7516526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ost-44042-12576318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8" y="332656"/>
            <a:ext cx="576312" cy="93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52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6797" y="1124744"/>
            <a:ext cx="256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6436B"/>
                </a:solidFill>
                <a:latin typeface="Georgia" pitchFamily="18" charset="0"/>
              </a:rPr>
              <a:t>Черный дрозд</a:t>
            </a:r>
            <a:endParaRPr lang="ru-RU" sz="2400" b="1" dirty="0">
              <a:solidFill>
                <a:srgbClr val="06436B"/>
              </a:solidFill>
              <a:latin typeface="Georgia" pitchFamily="18" charset="0"/>
            </a:endParaRPr>
          </a:p>
        </p:txBody>
      </p:sp>
      <p:pic>
        <p:nvPicPr>
          <p:cNvPr id="3" name="Picture 2" descr="http://www.zoovet.ru/pet/60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99" y="1772815"/>
            <a:ext cx="6807115" cy="46509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ost-44042-12576318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8" y="332656"/>
            <a:ext cx="576312" cy="93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224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62844" y="1126479"/>
            <a:ext cx="34885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6436B"/>
                </a:solidFill>
                <a:latin typeface="Georgia" pitchFamily="18" charset="0"/>
              </a:rPr>
              <a:t>К</a:t>
            </a:r>
            <a:r>
              <a:rPr lang="ru-RU" sz="2400" b="1" dirty="0" smtClean="0">
                <a:solidFill>
                  <a:srgbClr val="06436B"/>
                </a:solidFill>
                <a:latin typeface="Georgia" pitchFamily="18" charset="0"/>
              </a:rPr>
              <a:t>аменный глухарь</a:t>
            </a:r>
            <a:endParaRPr lang="ru-RU" sz="2400" b="1" dirty="0">
              <a:solidFill>
                <a:srgbClr val="06436B"/>
              </a:solidFill>
              <a:latin typeface="Georgia" pitchFamily="18" charset="0"/>
            </a:endParaRPr>
          </a:p>
        </p:txBody>
      </p:sp>
      <p:pic>
        <p:nvPicPr>
          <p:cNvPr id="3" name="Picture 4" descr="http://s51.radikal.ru/i132/0904/32/a1e13100d0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82" y="1772816"/>
            <a:ext cx="6523463" cy="44644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ost-44042-12576318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8" y="332656"/>
            <a:ext cx="576312" cy="93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8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6571" y="1052736"/>
            <a:ext cx="1414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6436B"/>
                </a:solidFill>
                <a:latin typeface="Georgia" pitchFamily="18" charset="0"/>
              </a:rPr>
              <a:t>Р</a:t>
            </a:r>
            <a:r>
              <a:rPr lang="ru-RU" sz="2400" b="1" dirty="0" smtClean="0">
                <a:solidFill>
                  <a:srgbClr val="06436B"/>
                </a:solidFill>
                <a:latin typeface="Georgia" pitchFamily="18" charset="0"/>
              </a:rPr>
              <a:t>ябчик</a:t>
            </a:r>
            <a:endParaRPr lang="ru-RU" sz="2400" dirty="0"/>
          </a:p>
        </p:txBody>
      </p:sp>
      <p:pic>
        <p:nvPicPr>
          <p:cNvPr id="3" name="Picture 2" descr="http://s61.radikal.ru/i172/1110/1c/c9ad8cca5c7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2754" r="2060" b="1800"/>
          <a:stretch/>
        </p:blipFill>
        <p:spPr bwMode="auto">
          <a:xfrm>
            <a:off x="1194771" y="1700808"/>
            <a:ext cx="6657769" cy="46508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ost-44042-12576318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8" y="332656"/>
            <a:ext cx="576312" cy="93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72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85058" y="1099782"/>
            <a:ext cx="30958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6436B"/>
                </a:solidFill>
                <a:latin typeface="Georgia" pitchFamily="18" charset="0"/>
              </a:rPr>
              <a:t>   </a:t>
            </a:r>
            <a:r>
              <a:rPr lang="ru-RU" sz="2400" b="1" dirty="0" smtClean="0">
                <a:solidFill>
                  <a:srgbClr val="06436B"/>
                </a:solidFill>
                <a:latin typeface="Georgia" pitchFamily="18" charset="0"/>
              </a:rPr>
              <a:t> Лесная мышь</a:t>
            </a:r>
            <a:endParaRPr lang="ru-RU" sz="2400" b="1" dirty="0">
              <a:solidFill>
                <a:srgbClr val="06436B"/>
              </a:solidFill>
              <a:latin typeface="Georgia" pitchFamily="18" charset="0"/>
            </a:endParaRPr>
          </a:p>
        </p:txBody>
      </p:sp>
      <p:pic>
        <p:nvPicPr>
          <p:cNvPr id="3" name="Picture 2" descr="http://img-fotki.yandex.ru/get/3202/medicus85.6/0_1ddf5_15d909c1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16792"/>
            <a:ext cx="6364044" cy="4760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ost-44042-12576318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8" y="332656"/>
            <a:ext cx="576312" cy="93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5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63888" y="1052736"/>
            <a:ext cx="165692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6436B"/>
                </a:solidFill>
                <a:latin typeface="Georgia" pitchFamily="18" charset="0"/>
              </a:rPr>
              <a:t> Филин</a:t>
            </a:r>
            <a:endParaRPr lang="ru-RU" sz="2400" b="1" dirty="0">
              <a:solidFill>
                <a:srgbClr val="06436B"/>
              </a:solidFill>
              <a:latin typeface="Georgia" pitchFamily="18" charset="0"/>
            </a:endParaRPr>
          </a:p>
        </p:txBody>
      </p:sp>
      <p:pic>
        <p:nvPicPr>
          <p:cNvPr id="3" name="Picture 2" descr="А в ельнике мышей караулят филины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21" y="1628800"/>
            <a:ext cx="7239062" cy="4813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ost-44042-12576318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8" y="332656"/>
            <a:ext cx="576312" cy="93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22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936515" y="980728"/>
            <a:ext cx="12961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6436B"/>
                </a:solidFill>
                <a:latin typeface="Georgia" pitchFamily="18" charset="0"/>
              </a:rPr>
              <a:t>Б</a:t>
            </a:r>
            <a:r>
              <a:rPr lang="ru-RU" sz="2400" b="1" dirty="0" smtClean="0">
                <a:solidFill>
                  <a:srgbClr val="06436B"/>
                </a:solidFill>
                <a:latin typeface="Georgia" pitchFamily="18" charset="0"/>
              </a:rPr>
              <a:t>елка </a:t>
            </a:r>
            <a:endParaRPr lang="ru-RU" sz="2400" b="1" dirty="0">
              <a:solidFill>
                <a:srgbClr val="06436B"/>
              </a:solidFill>
              <a:latin typeface="Georgia" pitchFamily="18" charset="0"/>
            </a:endParaRPr>
          </a:p>
        </p:txBody>
      </p:sp>
      <p:pic>
        <p:nvPicPr>
          <p:cNvPr id="4" name="Picture 2" descr="http://www.anapakurort.info/forum/images/2013/06/7254_P1030460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7"/>
          <a:stretch/>
        </p:blipFill>
        <p:spPr bwMode="auto">
          <a:xfrm>
            <a:off x="1143024" y="1608713"/>
            <a:ext cx="6858000" cy="4872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post-44042-12576318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8" y="332656"/>
            <a:ext cx="576312" cy="93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06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http://www.darwin.museum.ru/expos/ecowalk/pic/losostrov/shish-mi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77654"/>
            <a:ext cx="6624736" cy="4968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ost-44042-12576318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8" y="332656"/>
            <a:ext cx="576312" cy="93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96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Гнутся от тяжести ветки деревьев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1"/>
          <a:stretch/>
        </p:blipFill>
        <p:spPr bwMode="auto">
          <a:xfrm>
            <a:off x="967826" y="1597139"/>
            <a:ext cx="7466452" cy="47570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ost-44042-12576318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8" y="332656"/>
            <a:ext cx="576312" cy="93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56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70280" y="1028026"/>
            <a:ext cx="2410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6436B"/>
                </a:solidFill>
                <a:latin typeface="Georgia" pitchFamily="18" charset="0"/>
              </a:rPr>
              <a:t>М</a:t>
            </a:r>
            <a:r>
              <a:rPr lang="ru-RU" sz="2400" b="1" dirty="0" smtClean="0">
                <a:solidFill>
                  <a:srgbClr val="06436B"/>
                </a:solidFill>
                <a:latin typeface="Georgia" pitchFamily="18" charset="0"/>
              </a:rPr>
              <a:t>едведь</a:t>
            </a:r>
            <a:endParaRPr lang="ru-RU" sz="2400" b="1" dirty="0">
              <a:solidFill>
                <a:srgbClr val="06436B"/>
              </a:solidFill>
              <a:latin typeface="Georgia" pitchFamily="18" charset="0"/>
            </a:endParaRPr>
          </a:p>
        </p:txBody>
      </p:sp>
      <p:pic>
        <p:nvPicPr>
          <p:cNvPr id="3" name="Picture 2" descr="http://doseng.org/uploads/posts/2010-03/thumbs/1270012319_doseng.org_bears-wakeup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863888" cy="48733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ost-44042-12576318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8" y="332656"/>
            <a:ext cx="576312" cy="93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7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Гнутся от тяжести ветки деревьев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00"/>
          <a:stretch/>
        </p:blipFill>
        <p:spPr bwMode="auto">
          <a:xfrm>
            <a:off x="113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9858" y="1052736"/>
            <a:ext cx="802655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СПАСИБО </a:t>
            </a:r>
          </a:p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ЗА </a:t>
            </a:r>
          </a:p>
          <a:p>
            <a:pPr algn="ctr"/>
            <a:r>
              <a:rPr lang="ru-RU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eorgia" pitchFamily="18" charset="0"/>
              </a:rPr>
              <a:t>ВНИМАНИЕ!</a:t>
            </a:r>
            <a:endParaRPr lang="ru-R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43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stat18.privet.ru/lr/0a1a3f7f737ef19ee2bcacacb0741c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6191250" cy="48101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5312" y="996811"/>
            <a:ext cx="1067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Заяц 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Picture 6" descr="post-44042-12576318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8" y="332656"/>
            <a:ext cx="576312" cy="93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46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4316" y="913417"/>
            <a:ext cx="2497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6436B"/>
                </a:solidFill>
                <a:latin typeface="Georgia" pitchFamily="18" charset="0"/>
              </a:rPr>
              <a:t>Певчий дрозд</a:t>
            </a:r>
            <a:endParaRPr lang="ru-RU" sz="2400" b="1" dirty="0">
              <a:solidFill>
                <a:srgbClr val="06436B"/>
              </a:solidFill>
              <a:latin typeface="Georgia" pitchFamily="18" charset="0"/>
            </a:endParaRPr>
          </a:p>
        </p:txBody>
      </p:sp>
      <p:pic>
        <p:nvPicPr>
          <p:cNvPr id="3" name="Picture 2" descr="http://nature.doublea.ru/pix/drozd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26" y="1700808"/>
            <a:ext cx="5685699" cy="4738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ost-44042-12576318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8" y="332656"/>
            <a:ext cx="576312" cy="93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00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855740" y="911542"/>
            <a:ext cx="1648544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6436B"/>
                </a:solidFill>
                <a:latin typeface="Georgia" pitchFamily="18" charset="0"/>
              </a:rPr>
              <a:t>С</a:t>
            </a:r>
            <a:r>
              <a:rPr lang="ru-RU" sz="2400" b="1" dirty="0" smtClean="0">
                <a:solidFill>
                  <a:srgbClr val="06436B"/>
                </a:solidFill>
                <a:latin typeface="Georgia" pitchFamily="18" charset="0"/>
              </a:rPr>
              <a:t>иница </a:t>
            </a:r>
            <a:endParaRPr lang="ru-RU" sz="2400" b="1" dirty="0">
              <a:solidFill>
                <a:srgbClr val="06436B"/>
              </a:solidFill>
              <a:latin typeface="Georgia" pitchFamily="18" charset="0"/>
            </a:endParaRPr>
          </a:p>
        </p:txBody>
      </p:sp>
      <p:pic>
        <p:nvPicPr>
          <p:cNvPr id="3" name="Рисунок 5" descr="Описание: http://img0.liveinternet.ru/images/attach/c/3/76/327/76327814_large_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408712" cy="4802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ost-44042-12576318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8" y="332656"/>
            <a:ext cx="576312" cy="93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794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880" y="980727"/>
            <a:ext cx="2440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6436B"/>
                </a:solidFill>
                <a:latin typeface="Georgia" pitchFamily="18" charset="0"/>
              </a:rPr>
              <a:t>Клест-</a:t>
            </a:r>
            <a:r>
              <a:rPr lang="ru-RU" sz="2400" b="1" dirty="0" err="1" smtClean="0">
                <a:solidFill>
                  <a:srgbClr val="06436B"/>
                </a:solidFill>
                <a:latin typeface="Georgia" pitchFamily="18" charset="0"/>
              </a:rPr>
              <a:t>еловик</a:t>
            </a:r>
            <a:endParaRPr lang="ru-RU" sz="2400" b="1" dirty="0">
              <a:solidFill>
                <a:srgbClr val="06436B"/>
              </a:solidFill>
              <a:latin typeface="Georgia" pitchFamily="18" charset="0"/>
            </a:endParaRPr>
          </a:p>
        </p:txBody>
      </p:sp>
      <p:pic>
        <p:nvPicPr>
          <p:cNvPr id="3" name="Picture 2" descr="http://www.dezinfo.net/images2/image/06.2009/1zapih/1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394" y="1700808"/>
            <a:ext cx="6505064" cy="48744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8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ost-44042-12576318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8" y="332656"/>
            <a:ext cx="576312" cy="93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21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незда пти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17" y="1657380"/>
            <a:ext cx="7381640" cy="45781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3366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26556" y="1037957"/>
            <a:ext cx="2691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Птенцы клеста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" name="Picture 6" descr="post-44042-12576318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8" y="332656"/>
            <a:ext cx="576312" cy="93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18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413365" y="1126480"/>
            <a:ext cx="2379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6436B"/>
                </a:solidFill>
                <a:latin typeface="Georgia" pitchFamily="18" charset="0"/>
              </a:rPr>
              <a:t> Еловый усач</a:t>
            </a:r>
            <a:endParaRPr lang="ru-RU" dirty="0"/>
          </a:p>
        </p:txBody>
      </p:sp>
      <p:pic>
        <p:nvPicPr>
          <p:cNvPr id="3" name="Picture 2" descr="Кору ели едят еловые усачи и короеды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90" y="1772816"/>
            <a:ext cx="6365925" cy="4392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ost-44042-12576318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8" y="332656"/>
            <a:ext cx="576312" cy="93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694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27.radikal.ru/1104/cd/eabbf4c678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97958"/>
            <a:ext cx="6288021" cy="471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post-44042-12576318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908" y="332656"/>
            <a:ext cx="576312" cy="93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19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572</TotalTime>
  <Words>60</Words>
  <Application>Microsoft Office PowerPoint</Application>
  <PresentationFormat>Экран (4:3)</PresentationFormat>
  <Paragraphs>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Таня</cp:lastModifiedBy>
  <cp:revision>27</cp:revision>
  <dcterms:created xsi:type="dcterms:W3CDTF">2014-01-16T03:39:53Z</dcterms:created>
  <dcterms:modified xsi:type="dcterms:W3CDTF">2014-02-06T07:59:04Z</dcterms:modified>
</cp:coreProperties>
</file>