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86" r:id="rId2"/>
    <p:sldId id="256" r:id="rId3"/>
    <p:sldId id="285" r:id="rId4"/>
    <p:sldId id="284" r:id="rId5"/>
    <p:sldId id="283" r:id="rId6"/>
    <p:sldId id="282" r:id="rId7"/>
    <p:sldId id="258" r:id="rId8"/>
    <p:sldId id="259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A2C2-67A5-423C-B28A-A7C6E4F9588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00B09-4E9B-47F1-BACB-DF40252F7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9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0B09-4E9B-47F1-BACB-DF40252F7A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1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7"/>
            <a:ext cx="6192688" cy="936103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> 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</a:t>
            </a:r>
            <a:br>
              <a:rPr lang="ru-RU" sz="1200" dirty="0"/>
            </a:br>
            <a:r>
              <a:rPr lang="ru-RU" sz="1200" dirty="0"/>
              <a:t>ПЕТРОДВОРЦОВОГО РАЙОНА САНКТ-ПЕТЕРБУРГА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128792" cy="4032448"/>
          </a:xfrm>
        </p:spPr>
        <p:txBody>
          <a:bodyPr>
            <a:normAutofit fontScale="92500" lnSpcReduction="10000"/>
          </a:bodyPr>
          <a:lstStyle/>
          <a:p>
            <a:endParaRPr lang="ru-RU" sz="3200" dirty="0" smtClean="0"/>
          </a:p>
          <a:p>
            <a:r>
              <a:rPr lang="ru-RU" sz="3200" dirty="0" smtClean="0"/>
              <a:t>Презентация «Зима» для совместной образовательной деятельности с детьми младшей группы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Составила: </a:t>
            </a:r>
            <a:r>
              <a:rPr lang="ru-RU" dirty="0" err="1" smtClean="0"/>
              <a:t>Окуневич</a:t>
            </a:r>
            <a:r>
              <a:rPr lang="ru-RU" dirty="0" smtClean="0"/>
              <a:t> Инна Юрьевна Воспитатель ГБДОУ ДС №11 </a:t>
            </a:r>
            <a:r>
              <a:rPr lang="ru-RU" dirty="0" err="1" smtClean="0"/>
              <a:t>Петродворцового</a:t>
            </a:r>
            <a:r>
              <a:rPr lang="ru-RU" dirty="0" smtClean="0"/>
              <a:t> района  </a:t>
            </a:r>
          </a:p>
          <a:p>
            <a:r>
              <a:rPr lang="ru-RU" dirty="0" smtClean="0"/>
              <a:t>Санкт-Петербург 2014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3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 rot="-60000">
            <a:off x="970421" y="760182"/>
            <a:ext cx="1431144" cy="5334064"/>
          </a:xfrm>
        </p:spPr>
        <p:txBody>
          <a:bodyPr/>
          <a:lstStyle/>
          <a:p>
            <a:r>
              <a:rPr lang="ru-RU" b="1" dirty="0"/>
              <a:t>Снежинка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Села мне на рукавицу</a:t>
            </a:r>
            <a:br>
              <a:rPr lang="ru-RU" dirty="0"/>
            </a:br>
            <a:r>
              <a:rPr lang="ru-RU" dirty="0"/>
              <a:t>Легкая снежинка</a:t>
            </a:r>
            <a:br>
              <a:rPr lang="ru-RU" dirty="0"/>
            </a:br>
            <a:r>
              <a:rPr lang="ru-RU" dirty="0"/>
              <a:t>И нахохлила, как птица,</a:t>
            </a:r>
            <a:br>
              <a:rPr lang="ru-RU" dirty="0"/>
            </a:br>
            <a:r>
              <a:rPr lang="ru-RU" dirty="0"/>
              <a:t>Ледяную спинку.</a:t>
            </a:r>
            <a:br>
              <a:rPr lang="ru-RU" dirty="0"/>
            </a:br>
            <a:r>
              <a:rPr lang="ru-RU" dirty="0"/>
              <a:t>Замерла тихонько я,</a:t>
            </a:r>
            <a:br>
              <a:rPr lang="ru-RU" dirty="0"/>
            </a:br>
            <a:r>
              <a:rPr lang="ru-RU" dirty="0"/>
              <a:t>Чтоб не улетела.</a:t>
            </a:r>
            <a:br>
              <a:rPr lang="ru-RU" dirty="0"/>
            </a:br>
            <a:r>
              <a:rPr lang="ru-RU" dirty="0"/>
              <a:t>Скоро варежка моя</a:t>
            </a:r>
            <a:br>
              <a:rPr lang="ru-RU" dirty="0"/>
            </a:br>
            <a:r>
              <a:rPr lang="ru-RU" dirty="0"/>
              <a:t>Станет белой-белой.</a:t>
            </a:r>
            <a:br>
              <a:rPr lang="ru-RU" dirty="0"/>
            </a:br>
            <a:r>
              <a:rPr lang="ru-RU" dirty="0"/>
              <a:t>Т. Шорыгина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3" r="26393"/>
          <a:stretch>
            <a:fillRect/>
          </a:stretch>
        </p:blipFill>
        <p:spPr>
          <a:xfrm>
            <a:off x="2627784" y="908050"/>
            <a:ext cx="5473229" cy="5257800"/>
          </a:xfrm>
        </p:spPr>
      </p:pic>
    </p:spTree>
    <p:extLst>
      <p:ext uri="{BB962C8B-B14F-4D97-AF65-F5344CB8AC3E}">
        <p14:creationId xmlns:p14="http://schemas.microsoft.com/office/powerpoint/2010/main" val="17220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 rot="-60000">
            <a:off x="898621" y="695658"/>
            <a:ext cx="1871923" cy="5627078"/>
          </a:xfrm>
        </p:spPr>
        <p:txBody>
          <a:bodyPr/>
          <a:lstStyle/>
          <a:p>
            <a:r>
              <a:rPr lang="ru-RU" b="1" dirty="0"/>
              <a:t>Пришла зима.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Пришла зима веселая</a:t>
            </a:r>
            <a:br>
              <a:rPr lang="ru-RU" dirty="0"/>
            </a:br>
            <a:r>
              <a:rPr lang="ru-RU" dirty="0"/>
              <a:t>С коньками и салазками,</a:t>
            </a:r>
            <a:br>
              <a:rPr lang="ru-RU" dirty="0"/>
            </a:br>
            <a:r>
              <a:rPr lang="ru-RU" dirty="0"/>
              <a:t>С лыжнею припорошенной,</a:t>
            </a:r>
            <a:br>
              <a:rPr lang="ru-RU" dirty="0"/>
            </a:br>
            <a:r>
              <a:rPr lang="ru-RU" dirty="0"/>
              <a:t>С волшебной старой </a:t>
            </a:r>
            <a:r>
              <a:rPr lang="ru-RU" dirty="0" err="1" smtClean="0"/>
              <a:t>сказкою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елке разукрашенной</a:t>
            </a:r>
            <a:br>
              <a:rPr lang="ru-RU" dirty="0"/>
            </a:br>
            <a:r>
              <a:rPr lang="ru-RU" dirty="0"/>
              <a:t>Фонарики качаются.</a:t>
            </a:r>
            <a:br>
              <a:rPr lang="ru-RU" dirty="0"/>
            </a:br>
            <a:r>
              <a:rPr lang="ru-RU" dirty="0"/>
              <a:t>Пусть зимушка веселая</a:t>
            </a:r>
            <a:br>
              <a:rPr lang="ru-RU" dirty="0"/>
            </a:br>
            <a:r>
              <a:rPr lang="ru-RU" dirty="0"/>
              <a:t>Подольше не кончается! </a:t>
            </a:r>
            <a:br>
              <a:rPr lang="ru-RU" dirty="0"/>
            </a:br>
            <a:r>
              <a:rPr lang="ru-RU" i="1" dirty="0"/>
              <a:t>И. </a:t>
            </a:r>
            <a:r>
              <a:rPr lang="ru-RU" i="1" dirty="0" err="1"/>
              <a:t>Чернецкая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r="12039"/>
          <a:stretch>
            <a:fillRect/>
          </a:stretch>
        </p:blipFill>
        <p:spPr>
          <a:xfrm>
            <a:off x="2771775" y="908050"/>
            <a:ext cx="5329238" cy="5257800"/>
          </a:xfrm>
        </p:spPr>
      </p:pic>
    </p:spTree>
    <p:extLst>
      <p:ext uri="{BB962C8B-B14F-4D97-AF65-F5344CB8AC3E}">
        <p14:creationId xmlns:p14="http://schemas.microsoft.com/office/powerpoint/2010/main" val="17220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3425" y="836712"/>
            <a:ext cx="2299060" cy="622168"/>
          </a:xfrm>
        </p:spPr>
        <p:txBody>
          <a:bodyPr/>
          <a:lstStyle/>
          <a:p>
            <a:r>
              <a:rPr lang="ru-RU" dirty="0" smtClean="0"/>
              <a:t>Пришла зима!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734189" y="1559437"/>
            <a:ext cx="2756920" cy="861450"/>
          </a:xfrm>
        </p:spPr>
        <p:txBody>
          <a:bodyPr>
            <a:normAutofit/>
          </a:bodyPr>
          <a:lstStyle/>
          <a:p>
            <a:pPr algn="just"/>
            <a:r>
              <a:rPr lang="ru-RU" sz="1400" dirty="0"/>
              <a:t>Зимой природа спит, накрывшись белым одеялом из снега и льда</a:t>
            </a:r>
            <a:r>
              <a:rPr lang="ru-RU" sz="1400" dirty="0" smtClean="0"/>
              <a:t>;.</a:t>
            </a:r>
            <a:endParaRPr lang="ru-RU" sz="1400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1" r="24251"/>
          <a:stretch>
            <a:fillRect/>
          </a:stretch>
        </p:blipFill>
        <p:spPr>
          <a:xfrm>
            <a:off x="3635896" y="908050"/>
            <a:ext cx="4464496" cy="5257800"/>
          </a:xfrm>
        </p:spPr>
      </p:pic>
      <p:sp>
        <p:nvSpPr>
          <p:cNvPr id="21" name="Прямоугольник 20"/>
          <p:cNvSpPr/>
          <p:nvPr/>
        </p:nvSpPr>
        <p:spPr>
          <a:xfrm>
            <a:off x="1076772" y="2420887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2333685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Зима-рукодельница</a:t>
            </a:r>
          </a:p>
          <a:p>
            <a:pPr algn="just"/>
            <a:r>
              <a:rPr lang="ru-RU" sz="1400" dirty="0"/>
              <a:t>    Снова в заботах зима-рукодельница - </a:t>
            </a:r>
            <a:br>
              <a:rPr lang="ru-RU" sz="1400" dirty="0"/>
            </a:br>
            <a:r>
              <a:rPr lang="ru-RU" sz="1400" dirty="0"/>
              <a:t>Пусть потеплее природа оденется.</a:t>
            </a:r>
            <a:br>
              <a:rPr lang="ru-RU" sz="1400" dirty="0"/>
            </a:br>
            <a:r>
              <a:rPr lang="ru-RU" sz="1400" dirty="0"/>
              <a:t>Много зима заготовила пряжи,</a:t>
            </a:r>
            <a:br>
              <a:rPr lang="ru-RU" sz="1400" dirty="0"/>
            </a:br>
            <a:r>
              <a:rPr lang="ru-RU" sz="1400" dirty="0"/>
              <a:t>Белые вещи без устали вяжет:</a:t>
            </a:r>
            <a:br>
              <a:rPr lang="ru-RU" sz="1400" dirty="0"/>
            </a:br>
            <a:r>
              <a:rPr lang="ru-RU" sz="1400" dirty="0"/>
              <a:t>Сонным деревьям - пушистые шапки,</a:t>
            </a:r>
            <a:br>
              <a:rPr lang="ru-RU" sz="1400" dirty="0"/>
            </a:br>
            <a:r>
              <a:rPr lang="ru-RU" sz="1400" dirty="0"/>
              <a:t>Ёлочкам - варежки вяжет на лапки.</a:t>
            </a:r>
            <a:br>
              <a:rPr lang="ru-RU" sz="1400" dirty="0"/>
            </a:br>
            <a:r>
              <a:rPr lang="ru-RU" sz="1400" dirty="0"/>
              <a:t>Шила, вязала и очень устала!</a:t>
            </a:r>
            <a:br>
              <a:rPr lang="ru-RU" sz="1400" dirty="0"/>
            </a:br>
            <a:r>
              <a:rPr lang="ru-RU" sz="1400" dirty="0"/>
              <a:t>- Ах, поскорее весна бы настала...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Е. </a:t>
            </a:r>
            <a:r>
              <a:rPr lang="ru-RU" sz="1400" i="1" dirty="0" err="1"/>
              <a:t>Явецкая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750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rot="-60000">
            <a:off x="978053" y="647360"/>
            <a:ext cx="3063240" cy="7661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Щенок и снег</a:t>
            </a:r>
            <a:br>
              <a:rPr lang="ru-RU" b="1" dirty="0"/>
            </a:br>
            <a:r>
              <a:rPr lang="ru-RU" i="1" dirty="0"/>
              <a:t>Л. Дьяконов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 rot="-60000">
            <a:off x="897593" y="1413787"/>
            <a:ext cx="3385116" cy="4635808"/>
          </a:xfrm>
        </p:spPr>
        <p:txBody>
          <a:bodyPr/>
          <a:lstStyle/>
          <a:p>
            <a:r>
              <a:rPr lang="ru-RU" dirty="0"/>
              <a:t>    На первый снег взглянул щенок</a:t>
            </a:r>
            <a:br>
              <a:rPr lang="ru-RU" dirty="0"/>
            </a:br>
            <a:r>
              <a:rPr lang="ru-RU" dirty="0"/>
              <a:t>И ничего понять не мог.</a:t>
            </a:r>
            <a:br>
              <a:rPr lang="ru-RU" dirty="0"/>
            </a:br>
            <a:r>
              <a:rPr lang="ru-RU" dirty="0"/>
              <a:t>- Откуда столько белых мух</a:t>
            </a:r>
            <a:br>
              <a:rPr lang="ru-RU" dirty="0"/>
            </a:br>
            <a:r>
              <a:rPr lang="ru-RU" dirty="0"/>
              <a:t>Набилось к нам на двор?</a:t>
            </a:r>
            <a:br>
              <a:rPr lang="ru-RU" dirty="0"/>
            </a:br>
            <a:r>
              <a:rPr lang="ru-RU" dirty="0"/>
              <a:t>А может это птичий пух</a:t>
            </a:r>
            <a:br>
              <a:rPr lang="ru-RU" dirty="0"/>
            </a:br>
            <a:r>
              <a:rPr lang="ru-RU" dirty="0"/>
              <a:t>Летит через забор?..</a:t>
            </a:r>
            <a:br>
              <a:rPr lang="ru-RU" dirty="0"/>
            </a:br>
            <a:r>
              <a:rPr lang="ru-RU" dirty="0"/>
              <a:t>Он пасть раскрыл - и снегу хвать -</a:t>
            </a:r>
            <a:br>
              <a:rPr lang="ru-RU" dirty="0"/>
            </a:br>
            <a:r>
              <a:rPr lang="ru-RU" dirty="0"/>
              <a:t>И стал задумчиво жевать.</a:t>
            </a:r>
            <a:br>
              <a:rPr lang="ru-RU" dirty="0"/>
            </a:br>
            <a:r>
              <a:rPr lang="ru-RU" dirty="0"/>
              <a:t>Жует, жует, но вот беда!</a:t>
            </a:r>
            <a:br>
              <a:rPr lang="ru-RU" dirty="0"/>
            </a:br>
            <a:r>
              <a:rPr lang="ru-RU" dirty="0"/>
              <a:t>На языке одна вода.</a:t>
            </a:r>
            <a:br>
              <a:rPr lang="ru-RU" dirty="0"/>
            </a:br>
            <a:r>
              <a:rPr lang="ru-RU" dirty="0"/>
              <a:t>Совсем сконфузился щенок</a:t>
            </a:r>
            <a:br>
              <a:rPr lang="ru-RU" dirty="0"/>
            </a:br>
            <a:r>
              <a:rPr lang="ru-RU" dirty="0"/>
              <a:t>И в конуру обратно лег.</a:t>
            </a:r>
            <a:br>
              <a:rPr lang="ru-RU" dirty="0"/>
            </a:br>
            <a:r>
              <a:rPr lang="ru-RU" dirty="0"/>
              <a:t>Он был не глуп, а просто мал</a:t>
            </a:r>
            <a:br>
              <a:rPr lang="ru-RU" dirty="0"/>
            </a:br>
            <a:r>
              <a:rPr lang="ru-RU" dirty="0"/>
              <a:t>И снег впервые увидал...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r="24226"/>
          <a:stretch>
            <a:fillRect/>
          </a:stretch>
        </p:blipFill>
        <p:spPr>
          <a:xfrm>
            <a:off x="4283968" y="836712"/>
            <a:ext cx="3817045" cy="5329138"/>
          </a:xfrm>
        </p:spPr>
      </p:pic>
    </p:spTree>
    <p:extLst>
      <p:ext uri="{BB962C8B-B14F-4D97-AF65-F5344CB8AC3E}">
        <p14:creationId xmlns:p14="http://schemas.microsoft.com/office/powerpoint/2010/main" val="12225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2081" y="1361385"/>
            <a:ext cx="2369295" cy="7661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Снежок</a:t>
            </a:r>
            <a:br>
              <a:rPr lang="ru-RU" b="1" dirty="0"/>
            </a:br>
            <a:r>
              <a:rPr lang="ru-RU" i="1" dirty="0"/>
              <a:t>Николай Некрасов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827585" y="2636912"/>
            <a:ext cx="2160240" cy="3284611"/>
          </a:xfrm>
        </p:spPr>
        <p:txBody>
          <a:bodyPr/>
          <a:lstStyle/>
          <a:p>
            <a:r>
              <a:rPr lang="ru-RU" dirty="0"/>
              <a:t>  Снежок порхает, кружится,</a:t>
            </a:r>
            <a:br>
              <a:rPr lang="ru-RU" dirty="0"/>
            </a:br>
            <a:r>
              <a:rPr lang="ru-RU" dirty="0"/>
              <a:t>На улице бело.</a:t>
            </a:r>
            <a:br>
              <a:rPr lang="ru-RU" dirty="0"/>
            </a:br>
            <a:r>
              <a:rPr lang="ru-RU" dirty="0"/>
              <a:t>И превратились лужицы</a:t>
            </a:r>
            <a:br>
              <a:rPr lang="ru-RU" dirty="0"/>
            </a:br>
            <a:r>
              <a:rPr lang="ru-RU" dirty="0"/>
              <a:t>В холодное стекло.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Где летом пели зяблики,</a:t>
            </a:r>
            <a:br>
              <a:rPr lang="ru-RU" dirty="0"/>
            </a:br>
            <a:r>
              <a:rPr lang="ru-RU" dirty="0"/>
              <a:t>Сегодня - посмотри! -</a:t>
            </a:r>
            <a:br>
              <a:rPr lang="ru-RU" dirty="0"/>
            </a:br>
            <a:r>
              <a:rPr lang="ru-RU" dirty="0"/>
              <a:t>Как розовые яблоки,</a:t>
            </a:r>
            <a:br>
              <a:rPr lang="ru-RU" dirty="0"/>
            </a:br>
            <a:r>
              <a:rPr lang="ru-RU" dirty="0"/>
              <a:t>На ветках снегири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r="25436"/>
          <a:stretch>
            <a:fillRect/>
          </a:stretch>
        </p:blipFill>
        <p:spPr>
          <a:xfrm>
            <a:off x="3203848" y="908720"/>
            <a:ext cx="4894769" cy="5185345"/>
          </a:xfrm>
        </p:spPr>
      </p:pic>
    </p:spTree>
    <p:extLst>
      <p:ext uri="{BB962C8B-B14F-4D97-AF65-F5344CB8AC3E}">
        <p14:creationId xmlns:p14="http://schemas.microsoft.com/office/powerpoint/2010/main" val="37847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rot="-60000">
            <a:off x="1050060" y="863384"/>
            <a:ext cx="3063240" cy="766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 rot="-60000">
            <a:off x="1139936" y="1628344"/>
            <a:ext cx="1333683" cy="3890353"/>
          </a:xfrm>
        </p:spPr>
        <p:txBody>
          <a:bodyPr/>
          <a:lstStyle/>
          <a:p>
            <a:r>
              <a:rPr lang="ru-RU" dirty="0"/>
              <a:t>Снежок изрезан лыжами,</a:t>
            </a:r>
            <a:br>
              <a:rPr lang="ru-RU" dirty="0"/>
            </a:br>
            <a:r>
              <a:rPr lang="ru-RU" dirty="0"/>
              <a:t>Как мел, скрипуч и сух,</a:t>
            </a:r>
            <a:br>
              <a:rPr lang="ru-RU" dirty="0"/>
            </a:br>
            <a:r>
              <a:rPr lang="ru-RU" dirty="0"/>
              <a:t>И ловит кошка рыжая</a:t>
            </a:r>
            <a:br>
              <a:rPr lang="ru-RU" dirty="0"/>
            </a:br>
            <a:r>
              <a:rPr lang="ru-RU" dirty="0"/>
              <a:t>Веселых белых мух.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4697"/>
          <a:stretch>
            <a:fillRect/>
          </a:stretch>
        </p:blipFill>
        <p:spPr>
          <a:xfrm>
            <a:off x="2771775" y="908050"/>
            <a:ext cx="5329238" cy="5257800"/>
          </a:xfrm>
        </p:spPr>
      </p:pic>
    </p:spTree>
    <p:extLst>
      <p:ext uri="{BB962C8B-B14F-4D97-AF65-F5344CB8AC3E}">
        <p14:creationId xmlns:p14="http://schemas.microsoft.com/office/powerpoint/2010/main" val="7887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rot="-60000">
            <a:off x="1050125" y="942682"/>
            <a:ext cx="2227814" cy="7661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Скоро Новый Год</a:t>
            </a:r>
            <a:br>
              <a:rPr lang="ru-RU" b="1" dirty="0"/>
            </a:br>
            <a:r>
              <a:rPr lang="ru-RU" i="1" dirty="0"/>
              <a:t>Орлова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 rot="-60000">
            <a:off x="826542" y="1775117"/>
            <a:ext cx="2513613" cy="4462559"/>
          </a:xfrm>
        </p:spPr>
        <p:txBody>
          <a:bodyPr/>
          <a:lstStyle/>
          <a:p>
            <a:r>
              <a:rPr lang="ru-RU" dirty="0"/>
              <a:t>  Скоро, скоро Новый год! </a:t>
            </a:r>
            <a:br>
              <a:rPr lang="ru-RU" dirty="0"/>
            </a:br>
            <a:r>
              <a:rPr lang="ru-RU" dirty="0"/>
              <a:t>Он торопится, идет! </a:t>
            </a:r>
            <a:br>
              <a:rPr lang="ru-RU" dirty="0"/>
            </a:br>
            <a:r>
              <a:rPr lang="ru-RU" dirty="0"/>
              <a:t>Постучится в двери к нам: </a:t>
            </a:r>
            <a:br>
              <a:rPr lang="ru-RU" dirty="0"/>
            </a:br>
            <a:r>
              <a:rPr lang="ru-RU" dirty="0"/>
              <a:t>Дети, здравствуйте, я к вам! </a:t>
            </a:r>
            <a:br>
              <a:rPr lang="ru-RU" dirty="0"/>
            </a:br>
            <a:r>
              <a:rPr lang="ru-RU" dirty="0"/>
              <a:t>Праздник мы встречаем, </a:t>
            </a:r>
            <a:br>
              <a:rPr lang="ru-RU" dirty="0"/>
            </a:br>
            <a:r>
              <a:rPr lang="ru-RU" dirty="0"/>
              <a:t>Елку наряжаем, </a:t>
            </a:r>
            <a:br>
              <a:rPr lang="ru-RU" dirty="0"/>
            </a:br>
            <a:r>
              <a:rPr lang="ru-RU" dirty="0"/>
              <a:t>Вешаем игрушки, </a:t>
            </a:r>
            <a:br>
              <a:rPr lang="ru-RU" dirty="0"/>
            </a:br>
            <a:r>
              <a:rPr lang="ru-RU" dirty="0"/>
              <a:t>Шарики, хлопушки... </a:t>
            </a:r>
            <a:br>
              <a:rPr lang="ru-RU" dirty="0"/>
            </a:br>
            <a:r>
              <a:rPr lang="ru-RU" dirty="0"/>
              <a:t>Скоро Дед Мороз придет, </a:t>
            </a:r>
            <a:br>
              <a:rPr lang="ru-RU" dirty="0"/>
            </a:br>
            <a:r>
              <a:rPr lang="ru-RU" dirty="0"/>
              <a:t>Нам подарки принесет - </a:t>
            </a:r>
            <a:br>
              <a:rPr lang="ru-RU" dirty="0"/>
            </a:br>
            <a:r>
              <a:rPr lang="ru-RU" dirty="0"/>
              <a:t>Яблоки, конфеты... </a:t>
            </a:r>
            <a:br>
              <a:rPr lang="ru-RU" dirty="0"/>
            </a:br>
            <a:r>
              <a:rPr lang="ru-RU" dirty="0"/>
              <a:t>Дед Мороз, ну где ты?! 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r="23110"/>
          <a:stretch>
            <a:fillRect/>
          </a:stretch>
        </p:blipFill>
        <p:spPr>
          <a:xfrm>
            <a:off x="3348038" y="908050"/>
            <a:ext cx="4752975" cy="5257800"/>
          </a:xfrm>
        </p:spPr>
      </p:pic>
    </p:spTree>
    <p:extLst>
      <p:ext uri="{BB962C8B-B14F-4D97-AF65-F5344CB8AC3E}">
        <p14:creationId xmlns:p14="http://schemas.microsoft.com/office/powerpoint/2010/main" val="28709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rot="-60000">
            <a:off x="1050060" y="863384"/>
            <a:ext cx="3063240" cy="766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 rot="-60000">
            <a:off x="958518" y="830961"/>
            <a:ext cx="1884488" cy="5408574"/>
          </a:xfrm>
        </p:spPr>
        <p:txBody>
          <a:bodyPr/>
          <a:lstStyle/>
          <a:p>
            <a:r>
              <a:rPr lang="ru-RU" dirty="0"/>
              <a:t>Ох, работа не легка -</a:t>
            </a:r>
            <a:br>
              <a:rPr lang="ru-RU" dirty="0"/>
            </a:br>
            <a:r>
              <a:rPr lang="ru-RU" dirty="0"/>
              <a:t>Лепим мы </a:t>
            </a:r>
            <a:r>
              <a:rPr lang="ru-RU" b="1" dirty="0"/>
              <a:t>снеговика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Дружно катим снежный ком,</a:t>
            </a:r>
            <a:br>
              <a:rPr lang="ru-RU" dirty="0"/>
            </a:br>
            <a:r>
              <a:rPr lang="ru-RU" dirty="0"/>
              <a:t>На него другой кладем,</a:t>
            </a:r>
            <a:br>
              <a:rPr lang="ru-RU" dirty="0"/>
            </a:br>
            <a:r>
              <a:rPr lang="ru-RU" dirty="0"/>
              <a:t>Сверху третий ком добавим,</a:t>
            </a:r>
            <a:br>
              <a:rPr lang="ru-RU" dirty="0"/>
            </a:br>
            <a:r>
              <a:rPr lang="ru-RU" dirty="0"/>
              <a:t>Длинный нос-морковку вставим,</a:t>
            </a:r>
            <a:br>
              <a:rPr lang="ru-RU" dirty="0"/>
            </a:br>
            <a:r>
              <a:rPr lang="ru-RU" dirty="0"/>
              <a:t>Вместо глаз возьмем монетки,</a:t>
            </a:r>
            <a:br>
              <a:rPr lang="ru-RU" dirty="0"/>
            </a:br>
            <a:r>
              <a:rPr lang="ru-RU" dirty="0"/>
              <a:t>Нос мы сделаем из ветки,</a:t>
            </a:r>
            <a:br>
              <a:rPr lang="ru-RU" dirty="0"/>
            </a:br>
            <a:r>
              <a:rPr lang="ru-RU" dirty="0"/>
              <a:t>Шапка будет из ведра,</a:t>
            </a:r>
            <a:br>
              <a:rPr lang="ru-RU" dirty="0"/>
            </a:br>
            <a:r>
              <a:rPr lang="ru-RU" dirty="0"/>
              <a:t>Снеговик готов. Ура!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9" b="8439"/>
          <a:stretch>
            <a:fillRect/>
          </a:stretch>
        </p:blipFill>
        <p:spPr>
          <a:xfrm>
            <a:off x="2916238" y="908050"/>
            <a:ext cx="5184775" cy="5257800"/>
          </a:xfrm>
        </p:spPr>
      </p:pic>
    </p:spTree>
    <p:extLst>
      <p:ext uri="{BB962C8B-B14F-4D97-AF65-F5344CB8AC3E}">
        <p14:creationId xmlns:p14="http://schemas.microsoft.com/office/powerpoint/2010/main" val="17220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rot="-60000">
            <a:off x="1050060" y="863384"/>
            <a:ext cx="3063240" cy="766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 rot="-60000">
            <a:off x="1141039" y="2348514"/>
            <a:ext cx="3044952" cy="33757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3975"/>
          <a:stretch>
            <a:fillRect/>
          </a:stretch>
        </p:blipFill>
        <p:spPr>
          <a:xfrm>
            <a:off x="1042988" y="908050"/>
            <a:ext cx="7058025" cy="5257800"/>
          </a:xfrm>
        </p:spPr>
      </p:pic>
    </p:spTree>
    <p:extLst>
      <p:ext uri="{BB962C8B-B14F-4D97-AF65-F5344CB8AC3E}">
        <p14:creationId xmlns:p14="http://schemas.microsoft.com/office/powerpoint/2010/main" val="17220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 rot="-60000">
            <a:off x="970690" y="926099"/>
            <a:ext cx="1511937" cy="5176245"/>
          </a:xfrm>
        </p:spPr>
        <p:txBody>
          <a:bodyPr/>
          <a:lstStyle/>
          <a:p>
            <a:r>
              <a:rPr lang="ru-RU" dirty="0"/>
              <a:t>Покормите птиц зимой! </a:t>
            </a:r>
            <a:br>
              <a:rPr lang="ru-RU" dirty="0"/>
            </a:br>
            <a:r>
              <a:rPr lang="ru-RU" dirty="0"/>
              <a:t>Пусть со всех концов </a:t>
            </a:r>
            <a:br>
              <a:rPr lang="ru-RU" dirty="0"/>
            </a:br>
            <a:r>
              <a:rPr lang="ru-RU" dirty="0"/>
              <a:t>К вам слетятся, как домой, </a:t>
            </a:r>
            <a:br>
              <a:rPr lang="ru-RU" dirty="0"/>
            </a:br>
            <a:r>
              <a:rPr lang="ru-RU" dirty="0"/>
              <a:t>Стайки на крыльцо. </a:t>
            </a:r>
            <a:br>
              <a:rPr lang="ru-RU" dirty="0"/>
            </a:br>
            <a:r>
              <a:rPr lang="ru-RU" dirty="0"/>
              <a:t>Небогаты их корма. </a:t>
            </a:r>
            <a:br>
              <a:rPr lang="ru-RU" dirty="0"/>
            </a:br>
            <a:r>
              <a:rPr lang="ru-RU" dirty="0"/>
              <a:t>Горсть зерна нужна, </a:t>
            </a:r>
            <a:br>
              <a:rPr lang="ru-RU" dirty="0"/>
            </a:br>
            <a:r>
              <a:rPr lang="ru-RU" dirty="0"/>
              <a:t>Горсть одна — и не страшна </a:t>
            </a:r>
            <a:br>
              <a:rPr lang="ru-RU" dirty="0"/>
            </a:br>
            <a:r>
              <a:rPr lang="ru-RU" dirty="0"/>
              <a:t>Будет им зима. 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10556"/>
          <a:stretch>
            <a:fillRect/>
          </a:stretch>
        </p:blipFill>
        <p:spPr>
          <a:xfrm>
            <a:off x="2555875" y="908050"/>
            <a:ext cx="5545138" cy="5257800"/>
          </a:xfrm>
        </p:spPr>
      </p:pic>
    </p:spTree>
    <p:extLst>
      <p:ext uri="{BB962C8B-B14F-4D97-AF65-F5344CB8AC3E}">
        <p14:creationId xmlns:p14="http://schemas.microsoft.com/office/powerpoint/2010/main" val="17220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240</TotalTime>
  <Words>78</Words>
  <Application>Microsoft Office PowerPoint</Application>
  <PresentationFormat>Экран (4:3)</PresentationFormat>
  <Paragraphs>34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 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 ПЕТРОДВОРЦОВОГО РАЙОНА САНКТ-ПЕТЕРБУРГА  </vt:lpstr>
      <vt:lpstr>Пришла зима!</vt:lpstr>
      <vt:lpstr>Щенок и снег Л. Дьяконов</vt:lpstr>
      <vt:lpstr>Снежок Николай Некрасов</vt:lpstr>
      <vt:lpstr>Презентация PowerPoint</vt:lpstr>
      <vt:lpstr>Скоро Новый Год Орлова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</dc:title>
  <dc:creator>Инна</dc:creator>
  <cp:lastModifiedBy>Инна</cp:lastModifiedBy>
  <cp:revision>23</cp:revision>
  <dcterms:created xsi:type="dcterms:W3CDTF">2014-01-23T04:49:00Z</dcterms:created>
  <dcterms:modified xsi:type="dcterms:W3CDTF">2014-03-16T19:57:49Z</dcterms:modified>
</cp:coreProperties>
</file>