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2" r:id="rId4"/>
    <p:sldId id="267" r:id="rId5"/>
    <p:sldId id="268" r:id="rId6"/>
    <p:sldId id="269" r:id="rId7"/>
    <p:sldId id="260" r:id="rId8"/>
    <p:sldId id="263" r:id="rId9"/>
    <p:sldId id="265" r:id="rId10"/>
    <p:sldId id="266" r:id="rId11"/>
    <p:sldId id="270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Шестиногие  малыши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Цели и задачи: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Учить устанавливать отличия у бабочки и жука. У бабочки - яркие большие крылья, усики, хоботок. Бабочка ползает, летает. У жука - твердые крылья, жуки ползают и летают,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жужжат.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Жук Носорог</a:t>
            </a:r>
            <a:endParaRPr lang="ru-RU" dirty="0"/>
          </a:p>
        </p:txBody>
      </p:sp>
      <p:pic>
        <p:nvPicPr>
          <p:cNvPr id="20482" name="Picture 2" descr="http://forums.drom.ru/attachment.php?attachmentid=3572922&amp;d=1371206537&amp;thumb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38670"/>
            <a:ext cx="5544616" cy="4334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Жук Пожарник</a:t>
            </a:r>
            <a:endParaRPr lang="ru-RU" dirty="0"/>
          </a:p>
        </p:txBody>
      </p:sp>
      <p:pic>
        <p:nvPicPr>
          <p:cNvPr id="24578" name="Picture 2" descr="http://img-fotki.yandex.ru/get/6213/89220891.1a/0_a1e54_d6d8a7b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1770475"/>
            <a:ext cx="6696745" cy="4846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-fotki.yandex.ru/get/6214/67700761.48/0_84056_f45c780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37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Бабочка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2808312" cy="52851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Бабочка-насекомое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у которого есть четыре крылышка,  шесть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лапок,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двое усиков. С помощью крылышек бабочка умеет летать.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http://festival.1september.ru/articles/505027/Image495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24744"/>
            <a:ext cx="5356385" cy="5360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3672408" cy="22322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Бабочка хоботком   ест нектар растений и гнилые плоды. </a:t>
            </a:r>
          </a:p>
          <a:p>
            <a:pPr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File:Ornithoptera priamus poseidon m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7456" y="0"/>
            <a:ext cx="4896544" cy="3366374"/>
          </a:xfrm>
          <a:prstGeom prst="rect">
            <a:avLst/>
          </a:prstGeom>
          <a:noFill/>
        </p:spPr>
      </p:pic>
      <p:pic>
        <p:nvPicPr>
          <p:cNvPr id="2052" name="Picture 4" descr="http://img0.liveinternet.ru/images/attach/c/2/73/609/73609482_butterfly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92898"/>
            <a:ext cx="4427983" cy="3465102"/>
          </a:xfrm>
          <a:prstGeom prst="rect">
            <a:avLst/>
          </a:prstGeom>
          <a:noFill/>
        </p:spPr>
      </p:pic>
      <p:pic>
        <p:nvPicPr>
          <p:cNvPr id="2054" name="Picture 6" descr="http://img1.liveinternet.ru/images/attach/c/7/97/755/97755161_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56992"/>
            <a:ext cx="476443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Бабочка Шоколадница</a:t>
            </a:r>
            <a:endParaRPr lang="ru-RU" dirty="0"/>
          </a:p>
        </p:txBody>
      </p:sp>
      <p:pic>
        <p:nvPicPr>
          <p:cNvPr id="21506" name="Picture 2" descr="http://crosti.ru/patterns/00/04/80/fd007062d9/picture_mirr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68587"/>
            <a:ext cx="6557186" cy="4368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Бабочка Капустница</a:t>
            </a:r>
            <a:endParaRPr lang="ru-RU" dirty="0"/>
          </a:p>
        </p:txBody>
      </p:sp>
      <p:pic>
        <p:nvPicPr>
          <p:cNvPr id="22530" name="Picture 2" descr="http://img-fotki.yandex.ru/get/7/oan147.18/0_4e43e_1dfa80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1818"/>
            <a:ext cx="5976664" cy="4684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Бабочка Павлиний глаз</a:t>
            </a:r>
            <a:endParaRPr lang="ru-RU" dirty="0"/>
          </a:p>
        </p:txBody>
      </p:sp>
      <p:pic>
        <p:nvPicPr>
          <p:cNvPr id="23554" name="Picture 2" descr="http://img-fotki.yandex.ru/get/4107/lucyak.e/0_1cee8_5d1abea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480720" cy="4868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Жук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3384376" cy="60486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Жуки – насекомые с жестким панцирем который защищает крылышки, двумя усиками,  шестью лапками, и грызущим ртом. 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6" name="Picture 2" descr="http://www.reaa.ru/yabbfiles/Attachments/ju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592" y="1700808"/>
            <a:ext cx="565886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748464" cy="18448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Жуки кушают  картофель, томаты, 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баклажаны и другие овощи, поэтому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их считают вредителями.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http://i17.fastpic.ru/big/2011/0312/e0/8be2f22c9ea5f51a5d8905e8195331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87811"/>
            <a:ext cx="6588224" cy="4370189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339752" y="1340768"/>
            <a:ext cx="3981128" cy="936104"/>
          </a:xfrm>
        </p:spPr>
        <p:txBody>
          <a:bodyPr/>
          <a:lstStyle/>
          <a:p>
            <a:r>
              <a:rPr lang="ru-RU" dirty="0" smtClean="0"/>
              <a:t>Жук - олень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Майский жук</a:t>
            </a:r>
            <a:endParaRPr lang="ru-RU" dirty="0"/>
          </a:p>
        </p:txBody>
      </p:sp>
      <p:pic>
        <p:nvPicPr>
          <p:cNvPr id="1026" name="Picture 2" descr="http://img01.rl0.ru/pgc/432x288/518d6109-d2c3-d54f-d2c3-d540618811e1.photo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32618"/>
            <a:ext cx="6480720" cy="4433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</TotalTime>
  <Words>113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Шестиногие  малыши</vt:lpstr>
      <vt:lpstr>Бабочка</vt:lpstr>
      <vt:lpstr>Слайд 3</vt:lpstr>
      <vt:lpstr>Бабочка Шоколадница</vt:lpstr>
      <vt:lpstr>Бабочка Капустница</vt:lpstr>
      <vt:lpstr>Бабочка Павлиний глаз</vt:lpstr>
      <vt:lpstr>Жук</vt:lpstr>
      <vt:lpstr>Жук - олень</vt:lpstr>
      <vt:lpstr>Майский жук</vt:lpstr>
      <vt:lpstr>Жук Носорог</vt:lpstr>
      <vt:lpstr>Жук Пожарник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Шестиногие  малыши</dc:title>
  <dc:creator>ЛЕНОЧКА</dc:creator>
  <cp:lastModifiedBy>ЛЕНОЧКА</cp:lastModifiedBy>
  <cp:revision>8</cp:revision>
  <dcterms:created xsi:type="dcterms:W3CDTF">2014-03-23T09:27:59Z</dcterms:created>
  <dcterms:modified xsi:type="dcterms:W3CDTF">2014-03-23T14:43:04Z</dcterms:modified>
</cp:coreProperties>
</file>