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3" r:id="rId4"/>
    <p:sldId id="260" r:id="rId5"/>
    <p:sldId id="265" r:id="rId6"/>
    <p:sldId id="261" r:id="rId7"/>
    <p:sldId id="267" r:id="rId8"/>
    <p:sldId id="273" r:id="rId9"/>
    <p:sldId id="281" r:id="rId10"/>
    <p:sldId id="272" r:id="rId11"/>
    <p:sldId id="257" r:id="rId12"/>
    <p:sldId id="276" r:id="rId13"/>
    <p:sldId id="262" r:id="rId14"/>
    <p:sldId id="277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624" autoAdjust="0"/>
  </p:normalViewPr>
  <p:slideViewPr>
    <p:cSldViewPr>
      <p:cViewPr>
        <p:scale>
          <a:sx n="60" d="100"/>
          <a:sy n="60" d="100"/>
        </p:scale>
        <p:origin x="-1656" y="-2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3E88-3DC6-4D2E-B280-ECDDD7A7BE07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4D4-D7ED-406E-AC0A-739C5EE9B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3E88-3DC6-4D2E-B280-ECDDD7A7BE07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4D4-D7ED-406E-AC0A-739C5EE9B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3E88-3DC6-4D2E-B280-ECDDD7A7BE07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4D4-D7ED-406E-AC0A-739C5EE9B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3E88-3DC6-4D2E-B280-ECDDD7A7BE07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4D4-D7ED-406E-AC0A-739C5EE9B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3E88-3DC6-4D2E-B280-ECDDD7A7BE07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4D4-D7ED-406E-AC0A-739C5EE9B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3E88-3DC6-4D2E-B280-ECDDD7A7BE07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4D4-D7ED-406E-AC0A-739C5EE9B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3E88-3DC6-4D2E-B280-ECDDD7A7BE07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4D4-D7ED-406E-AC0A-739C5EE9B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3E88-3DC6-4D2E-B280-ECDDD7A7BE07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4D4-D7ED-406E-AC0A-739C5EE9B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3E88-3DC6-4D2E-B280-ECDDD7A7BE07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4D4-D7ED-406E-AC0A-739C5EE9B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3E88-3DC6-4D2E-B280-ECDDD7A7BE07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4D4-D7ED-406E-AC0A-739C5EE9B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83E88-3DC6-4D2E-B280-ECDDD7A7BE07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D3B4D4-D7ED-406E-AC0A-739C5EE9B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83E88-3DC6-4D2E-B280-ECDDD7A7BE07}" type="datetimeFigureOut">
              <a:rPr lang="ru-RU" smtClean="0"/>
              <a:pPr/>
              <a:t>03.02.2014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D3B4D4-D7ED-406E-AC0A-739C5EE9BC1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7;&#1088;&#1075;&#1077;&#1081;\Documents\&#1041;&#1077;&#1079;&#1099;&#1084;&#1103;&#1085;&#1085;&#1099;&#1081;%20(7).wma" TargetMode="Externa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7;&#1088;&#1075;&#1077;&#1081;\Documents\&#1041;&#1077;&#1079;&#1099;&#1084;&#1103;&#1085;&#1085;&#1099;&#1081;%20(8).wma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7;&#1088;&#1075;&#1077;&#1081;\Documents\&#1041;&#1077;&#1079;&#1099;&#1084;&#1103;&#1085;&#1085;&#1099;&#1081;%20(9).wma" TargetMode="Externa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7;&#1088;&#1075;&#1077;&#1081;\Documents\&#1041;&#1077;&#1079;&#1099;&#1084;&#1103;&#1085;&#1085;&#1099;&#1081;%20(10).wma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7;&#1088;&#1075;&#1077;&#1081;\Documents\&#1041;&#1077;&#1079;&#1099;&#1084;&#1103;&#1085;&#1085;&#1099;&#1081;.wma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.gif"/><Relationship Id="rId2" Type="http://schemas.openxmlformats.org/officeDocument/2006/relationships/audio" Target="file:///C:\Users\&#1057;&#1077;&#1088;&#1075;&#1077;&#1081;\Documents\&#1041;&#1077;&#1079;&#1099;&#1084;&#1103;&#1085;&#1085;&#1099;&#1081;%20(2).wma" TargetMode="External"/><Relationship Id="rId1" Type="http://schemas.openxmlformats.org/officeDocument/2006/relationships/audio" Target="file:///C:\Users\&#1057;&#1077;&#1088;&#1075;&#1077;&#1081;\Documents\&#1041;&#1077;&#1079;&#1099;&#1084;&#1103;&#1085;&#1085;&#1099;&#1081;%20(9).wma" TargetMode="Externa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7;&#1088;&#1075;&#1077;&#1081;\Documents\&#1041;&#1077;&#1079;&#1099;&#1084;&#1103;&#1085;&#1085;&#1099;&#1081;%20(3).wma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7;&#1088;&#1075;&#1077;&#1081;\Documents\&#1041;&#1077;&#1079;&#1099;&#1084;&#1103;&#1085;&#1085;&#1099;&#1081;%20(4).wma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7;&#1088;&#1075;&#1077;&#1081;\Documents\&#1041;&#1077;&#1079;&#1099;&#1084;&#1103;&#1085;&#1085;&#1099;&#1081;%20(5).wma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7;&#1077;&#1088;&#1075;&#1077;&#1081;\Documents\&#1041;&#1077;&#1079;&#1099;&#1084;&#1103;&#1085;&#1085;&#1099;&#1081;%20(6).wma" TargetMode="Externa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Презентация для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образовательной деятельности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по окружающему миру</a:t>
            </a: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на тему: 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«Путешествие в зимний лес»</a:t>
            </a: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/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</a:br>
            <a:r>
              <a:rPr lang="ru-RU" sz="3100" b="1" dirty="0" smtClean="0"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Средняя группа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Составила воспитатель: 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Константинова </a:t>
            </a:r>
          </a:p>
          <a:p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Georgia" pitchFamily="18" charset="0"/>
              </a:rPr>
              <a:t>Ольга Николаевна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160821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Безымянный (7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1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Содержимое 6" descr="zimnyaya_priroda_zimoy_4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5720" y="2071678"/>
            <a:ext cx="4038600" cy="3537514"/>
          </a:xfrm>
        </p:spPr>
      </p:pic>
      <p:pic>
        <p:nvPicPr>
          <p:cNvPr id="10" name="Содержимое 9" descr="zimnyaya_priroda_zimoy_4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40000" y="2071678"/>
            <a:ext cx="4704000" cy="352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160821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Безымянный (8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330276771_382156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60821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Безымянный (9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429652" y="571501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60821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Безымянный (10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15338" y="535782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160821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Безымянный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 flipH="1">
            <a:off x="8072462" y="5357826"/>
            <a:ext cx="338142" cy="338142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0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5786962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908" y="0"/>
            <a:ext cx="9286908" cy="6858000"/>
          </a:xfrm>
          <a:prstGeom prst="rect">
            <a:avLst/>
          </a:prstGeom>
        </p:spPr>
      </p:pic>
      <p:pic>
        <p:nvPicPr>
          <p:cNvPr id="4" name="Безымянный (9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5" name="Безымянный (2)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6" name="Рисунок 5" descr="116082139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4942" y="3857628"/>
            <a:ext cx="2714644" cy="2786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zimnyaya_priroda_zimoy_12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44996"/>
            <a:ext cx="9144000" cy="730299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160821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Безымянный (3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286776" y="550070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2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zimnyaya_priroda_zimoy_5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2900"/>
            <a:ext cx="9144000" cy="700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160821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Безымянный (4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564357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160821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Безымянный (5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072462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8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16082139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Безымянный (6)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7929586" y="542926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</TotalTime>
  <Words>10</Words>
  <Application>Microsoft Office PowerPoint</Application>
  <PresentationFormat>Экран (4:3)</PresentationFormat>
  <Paragraphs>4</Paragraphs>
  <Slides>15</Slides>
  <Notes>0</Notes>
  <HiddenSlides>0</HiddenSlides>
  <MMClips>11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для образовательной деятельности  по окружающему миру на тему:  «Путешествие в зимний лес» Средняя группа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зимний лес</dc:title>
  <dc:creator>Сергей</dc:creator>
  <cp:lastModifiedBy>Сергей</cp:lastModifiedBy>
  <cp:revision>56</cp:revision>
  <dcterms:created xsi:type="dcterms:W3CDTF">2013-12-07T10:49:56Z</dcterms:created>
  <dcterms:modified xsi:type="dcterms:W3CDTF">2014-02-03T05:52:45Z</dcterms:modified>
</cp:coreProperties>
</file>