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6A2A-B715-4431-8F06-8E6BFBF68FE5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65F9-14E0-4D11-A191-13E1F77D8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324975" cy="793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949950"/>
            <a:ext cx="8229600" cy="752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bg1"/>
                </a:solidFill>
                <a:latin typeface="Comic Sans MS" pitchFamily="66" charset="0"/>
              </a:rPr>
              <a:t>Белка с удовольствием строит гнезда в дупле.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836613"/>
            <a:ext cx="3348037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</a:t>
            </a:r>
            <a:r>
              <a:rPr lang="ru-RU" sz="2000" smtClean="0">
                <a:solidFill>
                  <a:srgbClr val="993300"/>
                </a:solidFill>
                <a:latin typeface="Comic Sans MS" pitchFamily="66" charset="0"/>
              </a:rPr>
              <a:t>Белки строят на зиму теплое  гнездо из веточек и травинок. Такое беличье гнездо называется гайно.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99330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993300"/>
                </a:solidFill>
                <a:latin typeface="Comic Sans MS" pitchFamily="66" charset="0"/>
              </a:rPr>
              <a:t>      Построено оно на толстых ветках дерева поближе к стволу, высоко над землей. Вход в гнездо располагается сбоку.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solidFill>
                <a:srgbClr val="9933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993300"/>
                </a:solidFill>
                <a:latin typeface="Comic Sans MS" pitchFamily="66" charset="0"/>
              </a:rPr>
              <a:t>       Изнутри гнездо укреплено кусочками коры, выстлано мхом, травой, перышками и другими мягкими материалами.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" y="692150"/>
            <a:ext cx="5405438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5888"/>
            <a:ext cx="5483225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>
                <a:solidFill>
                  <a:srgbClr val="FF9900"/>
                </a:solidFill>
                <a:latin typeface="Comic Sans MS" pitchFamily="66" charset="0"/>
              </a:rPr>
              <a:t>Теплый зимний 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49950"/>
            <a:ext cx="9144000" cy="908050"/>
          </a:xfrm>
          <a:solidFill>
            <a:srgbClr val="808000">
              <a:alpha val="72940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</a:t>
            </a:r>
            <a:r>
              <a:rPr lang="ru-RU" sz="2000" smtClean="0">
                <a:solidFill>
                  <a:schemeClr val="bg1"/>
                </a:solidFill>
                <a:latin typeface="Comic Sans MS" pitchFamily="66" charset="0"/>
              </a:rPr>
              <a:t>В теплую погоду белка выносит на землю своих малышей погреться.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0"/>
            <a:ext cx="95408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0"/>
            <a:ext cx="5348288" cy="1773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</a:t>
            </a:r>
            <a:r>
              <a:rPr lang="ru-RU" sz="2000" smtClean="0">
                <a:solidFill>
                  <a:schemeClr val="bg1"/>
                </a:solidFill>
                <a:latin typeface="Comic Sans MS" pitchFamily="66" charset="0"/>
              </a:rPr>
              <a:t>Примерно через месяц бельчата впервые открывают глаза и у них начинают прорезываться зубки. Теперь бельчата постоянно что-то грызут, чтобы зубы стачивались и заострялись.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Теплый зимний дом</vt:lpstr>
      <vt:lpstr>Слайд 3</vt:lpstr>
      <vt:lpstr>Слайд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</cp:revision>
  <dcterms:created xsi:type="dcterms:W3CDTF">2014-03-17T06:41:12Z</dcterms:created>
  <dcterms:modified xsi:type="dcterms:W3CDTF">2014-03-17T06:49:55Z</dcterms:modified>
</cp:coreProperties>
</file>