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7FB1-1B8A-43DB-B8C4-E6F9F5C0E93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F522-1406-419B-A960-506AC4F94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357188"/>
            <a:ext cx="5292725" cy="1584325"/>
          </a:xfrm>
          <a:solidFill>
            <a:srgbClr val="FFFF00">
              <a:alpha val="62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Белка</a:t>
            </a:r>
            <a:b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презентация для детей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6551613"/>
            <a:ext cx="2195513" cy="333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smtClean="0">
                <a:solidFill>
                  <a:srgbClr val="969696"/>
                </a:solidFill>
                <a:latin typeface="Comic Sans MS" pitchFamily="66" charset="0"/>
              </a:rPr>
              <a:t>www.madame.ucoz.ru</a:t>
            </a:r>
            <a:endParaRPr lang="ru-RU" sz="1400" b="1" smtClean="0">
              <a:solidFill>
                <a:srgbClr val="96969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857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3"/>
          <p:cNvSpPr>
            <a:spLocks noGrp="1"/>
          </p:cNvSpPr>
          <p:nvPr>
            <p:ph type="title"/>
          </p:nvPr>
        </p:nvSpPr>
        <p:spPr>
          <a:xfrm>
            <a:off x="4357688" y="3571875"/>
            <a:ext cx="4786312" cy="3286125"/>
          </a:xfrm>
          <a:solidFill>
            <a:srgbClr val="A9DA74"/>
          </a:solidFill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Это обыкновенная белка в летнем наряде. У неё блестящий мех рыжего цвета, кисточки на ушах и очень пушистый хвост. Обыкновенная белка живет повсюду, где встречаются еловые и сосновые леса.</a:t>
            </a:r>
            <a:endParaRPr lang="ru-RU" sz="2400" smtClean="0">
              <a:latin typeface="Georgia" pitchFamily="18" charset="0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0" y="3571875"/>
            <a:ext cx="4286250" cy="3341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240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Осенью белки линяют, меняют редкий летний мех на более густой, теплый.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        Обыкновенные белки рыжий мех меняют на светло-серый. Хвост становится пушистым, а лапки покрываются густым мехом.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7715250" cy="9413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Лапы и хвост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89625"/>
            <a:ext cx="9144000" cy="968375"/>
          </a:xfrm>
          <a:solidFill>
            <a:srgbClr val="FFFF00">
              <a:alpha val="79999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</a:t>
            </a:r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Для того, чтобы белка могла  хорошо прыгать передние лапки у неё короткие, а задние – длинные.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0" y="5286375"/>
            <a:ext cx="9144000" cy="15716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 Белка может прыгать на большие расстояния, а длинный пушистый хвост им нужен для поддержания равновесия, когда они прыгают или карабкаются по деревьям. </a:t>
            </a:r>
            <a:endParaRPr lang="ru-RU" sz="2400" b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124" name="Текст 7"/>
          <p:cNvSpPr>
            <a:spLocks noGrp="1"/>
          </p:cNvSpPr>
          <p:nvPr>
            <p:ph type="body" sz="half" idx="2"/>
          </p:nvPr>
        </p:nvSpPr>
        <p:spPr>
          <a:xfrm flipV="1">
            <a:off x="1792288" y="8572500"/>
            <a:ext cx="5486400" cy="4603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00688"/>
            <a:ext cx="3827463" cy="114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 </a:t>
            </a:r>
            <a:r>
              <a:rPr lang="ru-RU" sz="1800" smtClean="0">
                <a:solidFill>
                  <a:srgbClr val="993300"/>
                </a:solidFill>
                <a:latin typeface="Georgia" pitchFamily="18" charset="0"/>
              </a:rPr>
              <a:t>На передних лапках у белок по четыре пальца с острыми когтями, а на задних – по  пять.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99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8650288" y="-714375"/>
            <a:ext cx="1636712" cy="1428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endParaRPr lang="ru-RU" sz="2800" smtClean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43063"/>
            <a:ext cx="42672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0" y="5357813"/>
            <a:ext cx="4572000" cy="1016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3300"/>
                </a:solidFill>
              </a:rPr>
              <a:t> </a:t>
            </a:r>
            <a:r>
              <a:rPr lang="ru-RU" sz="2000">
                <a:solidFill>
                  <a:srgbClr val="993300"/>
                </a:solidFill>
                <a:latin typeface="Georgia" pitchFamily="18" charset="0"/>
              </a:rPr>
              <a:t>На передних лапках у белок по четыре пальца с острыми когтями, а на задних – по  пять.</a:t>
            </a: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5143500" y="0"/>
            <a:ext cx="3786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993300"/>
                </a:solidFill>
                <a:latin typeface="Georgia" pitchFamily="18" charset="0"/>
              </a:rPr>
              <a:t>Своими сильными лапами с острыми коготками белка прочно цепляется за стволы деревьев . Она может повиснуть вниз  или распластаться по всему стволу, чтобы дотянуться до пищи.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Острые зубки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00663"/>
            <a:ext cx="9144000" cy="16287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993300"/>
                </a:solidFill>
                <a:latin typeface="Georgia" pitchFamily="18" charset="0"/>
              </a:rPr>
              <a:t>       </a:t>
            </a:r>
            <a:r>
              <a:rPr lang="ru-RU" sz="2000" smtClean="0">
                <a:solidFill>
                  <a:srgbClr val="993300"/>
                </a:solidFill>
                <a:latin typeface="Georgia" pitchFamily="18" charset="0"/>
              </a:rPr>
              <a:t>Белка – это грызун, поэтому у неё два верхних и два нижних передних зуба (резца) с острыми краями. Зубы у белки растут непрерывно и постоянно затачиваются, так как наружная поверхность зуба стирается медленнее, чем внутренняя.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99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3314700"/>
            <a:ext cx="19081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933825"/>
            <a:ext cx="28082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23399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14"/>
          <p:cNvSpPr>
            <a:spLocks noChangeArrowheads="1"/>
          </p:cNvSpPr>
          <p:nvPr/>
        </p:nvSpPr>
        <p:spPr bwMode="auto">
          <a:xfrm>
            <a:off x="2627313" y="1412875"/>
            <a:ext cx="4105275" cy="27368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9900"/>
                </a:solidFill>
                <a:latin typeface="Comic Sans MS" pitchFamily="66" charset="0"/>
              </a:rPr>
              <a:t>Что у белки в меню</a:t>
            </a:r>
            <a:r>
              <a:rPr lang="en-US" smtClean="0">
                <a:solidFill>
                  <a:srgbClr val="FF9900"/>
                </a:solidFill>
                <a:latin typeface="Comic Sans MS" pitchFamily="66" charset="0"/>
              </a:rPr>
              <a:t>?</a:t>
            </a:r>
            <a:endParaRPr lang="ru-RU" smtClean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428736"/>
            <a:ext cx="4159265" cy="2714644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Белки питаются орехами, семенами сосны и ели, корой, почками деревьев, грибами и насекомыми. В пищу идут также птичьи яйца, а иногда  даже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и птенцы.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708275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5013325"/>
            <a:ext cx="15843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365625"/>
            <a:ext cx="1511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620713"/>
            <a:ext cx="1263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292600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7513" y="2636838"/>
            <a:ext cx="23764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68313" y="2281238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Кедровые орехи</a:t>
            </a:r>
            <a:endParaRPr lang="ru-RU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611188" y="3649663"/>
            <a:ext cx="173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3300"/>
                </a:solidFill>
                <a:latin typeface="Comic Sans MS" pitchFamily="66" charset="0"/>
              </a:rPr>
              <a:t>Семена сосны</a:t>
            </a: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684213" y="5613400"/>
            <a:ext cx="144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Насекомые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2700338" y="566102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3300"/>
                </a:solidFill>
                <a:latin typeface="Comic Sans MS" pitchFamily="66" charset="0"/>
              </a:rPr>
              <a:t>Орехи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4479925" y="63341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Почки</a:t>
            </a: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7019925" y="5661025"/>
            <a:ext cx="703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Кора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935913" y="4533900"/>
            <a:ext cx="73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3300"/>
                </a:solidFill>
                <a:latin typeface="Comic Sans MS" pitchFamily="66" charset="0"/>
              </a:rPr>
              <a:t>Яйца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101013" y="22764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Грибы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Белка презентация для детей</vt:lpstr>
      <vt:lpstr>Это обыкновенная белка в летнем наряде. У неё блестящий мех рыжего цвета, кисточки на ушах и очень пушистый хвост. Обыкновенная белка живет повсюду, где встречаются еловые и сосновые леса.</vt:lpstr>
      <vt:lpstr>Лапы и хвост</vt:lpstr>
      <vt:lpstr> Белка может прыгать на большие расстояния, а длинный пушистый хвост им нужен для поддержания равновесия, когда они прыгают или карабкаются по деревьям. </vt:lpstr>
      <vt:lpstr>Слайд 6</vt:lpstr>
      <vt:lpstr>Острые зубки</vt:lpstr>
      <vt:lpstr>Что у белки в меню?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</cp:revision>
  <dcterms:created xsi:type="dcterms:W3CDTF">2014-03-17T06:43:40Z</dcterms:created>
  <dcterms:modified xsi:type="dcterms:W3CDTF">2014-03-17T06:48:47Z</dcterms:modified>
</cp:coreProperties>
</file>