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61" r:id="rId3"/>
    <p:sldId id="257" r:id="rId4"/>
    <p:sldId id="276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843E-A1D9-4AFB-8BDD-A3DB5CBCC23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2F37-EB4C-4B7C-BDE0-1CABBF4E2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18" y="1196752"/>
            <a:ext cx="7486600" cy="12474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«Первые весенние цветы»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детский сад №61 (филиал)</a:t>
            </a:r>
          </a:p>
          <a:p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Комарова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И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Жёлтые, пушистые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Шарики душистые.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Их укроет от мороза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 своих веточках …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мимоза - 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44" y="2420888"/>
            <a:ext cx="2581552" cy="33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Он – цветочный принц-поэт,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 шляпу жёлтую одет.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Про весну сонет на бис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Прочитает нам …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нарцисс 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31" y="2492896"/>
            <a:ext cx="3851920" cy="28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Их в Голландии найдёте,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Там везде они в почёте.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Словно яркие стаканы,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 скверах там цветут …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тюльпаны 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4" y="2461272"/>
            <a:ext cx="3361556" cy="3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68923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цвета бывают тюльпаны?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81" y="1282652"/>
            <a:ext cx="1779253" cy="2970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13" y="689234"/>
            <a:ext cx="2003729" cy="2379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121" y="2569287"/>
            <a:ext cx="3491451" cy="26185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29" y="3487838"/>
            <a:ext cx="2592287" cy="31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925" y="6625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Начинаем работу с вазы.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26056"/>
            <a:ext cx="5690022" cy="42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70637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Рисуем стебельки и листья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5" y="1308617"/>
            <a:ext cx="6025539" cy="45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9752" y="836712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Тюльпанчик</a:t>
            </a:r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5983898" cy="44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514" y="76470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Выставка- «Первые весенние цветы»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4" y="1484784"/>
            <a:ext cx="6160099" cy="46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спасибо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813623" cy="43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3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8587" y="764704"/>
            <a:ext cx="7486600" cy="887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687" y="1663069"/>
            <a:ext cx="7772400" cy="11320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детей по теме: «Первые весенние цветы» с применением средств для повышения уровня восприятия информации.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41037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00800" cy="3213347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весенних явлениях в природе.</a:t>
            </a:r>
          </a:p>
          <a:p>
            <a:pPr algn="l"/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словарь детей по теме «весенние цветы».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чувство композиции.</a:t>
            </a:r>
          </a:p>
          <a:p>
            <a:pPr algn="l"/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смелость, уверенность инициативность в опытном освоении новых художественных материалов и способов работы с ними.</a:t>
            </a:r>
          </a:p>
          <a:p>
            <a:pPr algn="l"/>
            <a:endParaRPr lang="ru-RU" sz="1400" dirty="0" smtClean="0"/>
          </a:p>
          <a:p>
            <a:pPr algn="l"/>
            <a:endParaRPr 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86600" cy="8874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476672"/>
            <a:ext cx="7486600" cy="124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Первоцветы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049867" y="1756916"/>
            <a:ext cx="7408333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весна-красна и вот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подарки раздает: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Лесным деревьям и зверятам,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Пушисто-белым облакам.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Кому-то листья и траву,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Кому-то небо синеву,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Кому-то звонкую капель,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Кому-то птиц веселых трель,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Кому-то шубки поменяет,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Кого-то ветром приласкает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теплым солнечным лучом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первым ласковым цветком.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11679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" y="4869159"/>
            <a:ext cx="3033134" cy="18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9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5686400" cy="8154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Загадки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2776"/>
            <a:ext cx="2851397" cy="45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7647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У занесённых снегом кочек,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Под белой шапкой снеговой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Нашли мы маленький цветочек,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Полузамёрзший, чуть живой.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F5C040">
                    <a:lumMod val="50000"/>
                  </a:srgbClr>
                </a:solidFill>
                <a:latin typeface="Times New Roman"/>
                <a:ea typeface="Times New Roman"/>
              </a:rPr>
              <a:t>- подснежник -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8" y="2564904"/>
            <a:ext cx="4397222" cy="29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4427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На зелёной хрупкой ножке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Вырос шарик у дорожки.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Ветерочек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 прошуршал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И развеял этот шар.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одуванчик 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4" y="2348880"/>
            <a:ext cx="4016102" cy="29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8970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Белые горошки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На зелёной ножке.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ландыш 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4482"/>
            <a:ext cx="3386460" cy="3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0527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Стоит в саду кудряшка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- Белая рубашка,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Сердечко золотое.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Что это такое?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- ромашка -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15995"/>
            <a:ext cx="3710006" cy="27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</TotalTime>
  <Words>205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«Первые весенние цветы»</vt:lpstr>
      <vt:lpstr>Обогащать знания детей по теме: «Первые весенние цветы» с применением средств для повышения уровня восприятия информации.</vt:lpstr>
      <vt:lpstr>Задачи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весенние цветы»</dc:title>
  <dc:creator>Таня</dc:creator>
  <cp:lastModifiedBy>Таня</cp:lastModifiedBy>
  <cp:revision>48</cp:revision>
  <dcterms:created xsi:type="dcterms:W3CDTF">2014-03-17T17:10:54Z</dcterms:created>
  <dcterms:modified xsi:type="dcterms:W3CDTF">2014-03-20T16:59:38Z</dcterms:modified>
</cp:coreProperties>
</file>