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6" r:id="rId3"/>
    <p:sldId id="276" r:id="rId4"/>
    <p:sldId id="300" r:id="rId5"/>
    <p:sldId id="280" r:id="rId6"/>
    <p:sldId id="301" r:id="rId7"/>
    <p:sldId id="302" r:id="rId8"/>
    <p:sldId id="297" r:id="rId9"/>
    <p:sldId id="298" r:id="rId10"/>
    <p:sldId id="259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2"/>
    <p:penClr>
      <a:srgbClr val="FF0000"/>
    </p:penClr>
  </p:showPr>
  <p:clrMru>
    <a:srgbClr val="0000FF"/>
    <a:srgbClr val="9900CC"/>
    <a:srgbClr val="CC00FF"/>
    <a:srgbClr val="9999FF"/>
    <a:srgbClr val="176F34"/>
    <a:srgbClr val="009900"/>
    <a:srgbClr val="FF3300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702" autoAdjust="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53F378-3EFB-43C4-85E2-B51AB8A0E6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limp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589588"/>
            <a:ext cx="6400800" cy="1104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2588" y="836613"/>
            <a:ext cx="2160587" cy="5749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836613"/>
            <a:ext cx="6329363" cy="5749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989138"/>
            <a:ext cx="4244975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244975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limpSlai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836613"/>
            <a:ext cx="85693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989138"/>
            <a:ext cx="864235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0.liveinternet.ru/images/attach/c/3/77/612/77612280_large_b643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6"/>
          <p:cNvSpPr>
            <a:spLocks noChangeArrowheads="1" noChangeShapeType="1" noTextEdit="1"/>
          </p:cNvSpPr>
          <p:nvPr/>
        </p:nvSpPr>
        <p:spPr bwMode="auto">
          <a:xfrm>
            <a:off x="684213" y="0"/>
            <a:ext cx="7772400" cy="1803401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ru-RU" sz="6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Дружба  народов  на</a:t>
            </a:r>
          </a:p>
          <a:p>
            <a:pPr algn="ctr">
              <a:defRPr/>
            </a:pPr>
            <a:r>
              <a:rPr lang="ru-RU" sz="6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Оли</a:t>
            </a:r>
            <a:r>
              <a:rPr lang="ru-RU" sz="6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мпи</a:t>
            </a:r>
            <a:r>
              <a:rPr lang="ru-RU" sz="6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йск</a:t>
            </a:r>
            <a:r>
              <a:rPr lang="ru-RU" sz="6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6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75B0D">
                      <a:alpha val="5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6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грах</a:t>
            </a:r>
          </a:p>
          <a:p>
            <a:pPr algn="ctr">
              <a:defRPr/>
            </a:pPr>
            <a:endParaRPr lang="ru-RU" sz="7200" kern="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7200" kern="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72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3348038" y="5516563"/>
            <a:ext cx="5795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Коробко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Е.В. воспитатель 1 квалификационной категории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6"/>
          <p:cNvSpPr>
            <a:spLocks noChangeArrowheads="1" noChangeShapeType="1" noTextEdit="1"/>
          </p:cNvSpPr>
          <p:nvPr/>
        </p:nvSpPr>
        <p:spPr bwMode="auto">
          <a:xfrm>
            <a:off x="611188" y="1196975"/>
            <a:ext cx="7127875" cy="15843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kern="10">
              <a:ln w="12700">
                <a:solidFill>
                  <a:srgbClr val="FF9900"/>
                </a:solidFill>
                <a:round/>
                <a:headEnd/>
                <a:tailEnd/>
              </a:ln>
              <a:solidFill>
                <a:srgbClr val="FFFF99"/>
              </a:solidFill>
              <a:effectLst>
                <a:outerShdw dist="107763" dir="13500000" algn="ctr" rotWithShape="0">
                  <a:srgbClr val="875B0D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2291" name="Заголовок 5"/>
          <p:cNvSpPr>
            <a:spLocks noGrp="1"/>
          </p:cNvSpPr>
          <p:nvPr>
            <p:ph type="title"/>
          </p:nvPr>
        </p:nvSpPr>
        <p:spPr>
          <a:xfrm>
            <a:off x="457200" y="1196975"/>
            <a:ext cx="8229600" cy="719138"/>
          </a:xfrm>
        </p:spPr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ОЛИМПИЙСКИЕ  ИГРЫ  В  НАШЕЙ  СТРАНЕ</a:t>
            </a:r>
          </a:p>
        </p:txBody>
      </p:sp>
      <p:sp>
        <p:nvSpPr>
          <p:cNvPr id="12292" name="Текст 6"/>
          <p:cNvSpPr>
            <a:spLocks noGrp="1"/>
          </p:cNvSpPr>
          <p:nvPr>
            <p:ph type="body" idx="1"/>
          </p:nvPr>
        </p:nvSpPr>
        <p:spPr>
          <a:xfrm>
            <a:off x="323850" y="1535113"/>
            <a:ext cx="3384550" cy="1462087"/>
          </a:xfrm>
        </p:spPr>
        <p:txBody>
          <a:bodyPr/>
          <a:lstStyle/>
          <a:p>
            <a:r>
              <a:rPr lang="ru-RU" b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0" smtClean="0">
                <a:latin typeface="Times New Roman" pitchFamily="18" charset="0"/>
                <a:cs typeface="Times New Roman" pitchFamily="18" charset="0"/>
              </a:rPr>
              <a:t>Летние игры в Москве</a:t>
            </a:r>
          </a:p>
          <a:p>
            <a:pPr algn="ctr"/>
            <a:r>
              <a:rPr lang="ru-RU" b="0" smtClean="0">
                <a:latin typeface="Times New Roman" pitchFamily="18" charset="0"/>
                <a:cs typeface="Times New Roman" pitchFamily="18" charset="0"/>
              </a:rPr>
              <a:t> в 1980 году</a:t>
            </a:r>
          </a:p>
        </p:txBody>
      </p:sp>
      <p:pic>
        <p:nvPicPr>
          <p:cNvPr id="12" name="Содержимое 11" descr="1280834507_summer_olympic_games_logos_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56992"/>
            <a:ext cx="1532394" cy="3159200"/>
          </a:xfrm>
          <a:effectLst>
            <a:softEdge rad="112500"/>
          </a:effectLst>
        </p:spPr>
      </p:pic>
      <p:sp>
        <p:nvSpPr>
          <p:cNvPr id="12294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2133600"/>
            <a:ext cx="4041775" cy="4464050"/>
          </a:xfrm>
        </p:spPr>
        <p:txBody>
          <a:bodyPr/>
          <a:lstStyle/>
          <a:p>
            <a:pPr algn="ctr"/>
            <a:r>
              <a:rPr lang="ru-RU" b="0" smtClean="0">
                <a:latin typeface="Times New Roman" pitchFamily="18" charset="0"/>
                <a:cs typeface="Times New Roman" pitchFamily="18" charset="0"/>
              </a:rPr>
              <a:t>Зимние игры в Сочи </a:t>
            </a:r>
          </a:p>
          <a:p>
            <a:pPr algn="ctr"/>
            <a:r>
              <a:rPr lang="ru-RU" b="0" smtClean="0">
                <a:latin typeface="Times New Roman" pitchFamily="18" charset="0"/>
                <a:cs typeface="Times New Roman" pitchFamily="18" charset="0"/>
              </a:rPr>
              <a:t>в  2014 году</a:t>
            </a:r>
          </a:p>
          <a:p>
            <a:pPr algn="ctr"/>
            <a:endParaRPr lang="ru-RU" b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mishka_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979712" y="3356992"/>
            <a:ext cx="1847485" cy="3159200"/>
          </a:xfrm>
          <a:effectLst>
            <a:softEdge rad="112500"/>
          </a:effectLst>
        </p:spPr>
      </p:pic>
      <p:pic>
        <p:nvPicPr>
          <p:cNvPr id="14" name="Рисунок 13" descr="Сочи эмб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2636912"/>
            <a:ext cx="1897849" cy="2587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1" name="Picture 7" descr="http://slmedia.ru/lj/2011/sochi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1498" y="3267869"/>
            <a:ext cx="3230781" cy="1817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8229600" cy="796916"/>
          </a:xfrm>
        </p:spPr>
        <p:txBody>
          <a:bodyPr/>
          <a:lstStyle/>
          <a:p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2" descr="http://pics.sport.rbc.ru/sport_pics/uniora/51/1266479544_0551.400x272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501122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175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4" descr="http://www.gazetairkutsk.ru/wp-content/uploads/2011/12/4613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501122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460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://i.eurosport.com/2006/10/31/316822-1513485-458-2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501122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175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://bmsi.ru/_uf/image/Moskvasportivnaya/42009/MT7D45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572560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2746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://s005.radikal.ru/i211/1002/51/6741cb9375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429684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603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643181"/>
            <a:ext cx="4041775" cy="34829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http://nesekretno.ru/images/uploaded/publication/large/000009/pic-9666-13589213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572560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28802"/>
            <a:ext cx="8229600" cy="3571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214685"/>
            <a:ext cx="4041775" cy="291147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http://img.rufox.ru/files/big2/4701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572560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6429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071809"/>
            <a:ext cx="4041775" cy="305435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http://www.nevasport.com/fotos/140411/3902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715436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6429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214685"/>
            <a:ext cx="4041775" cy="291147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http://budapest2010.com/wp-content/uploads/2013/02/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643998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0" y="981075"/>
            <a:ext cx="42116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179388" y="5300663"/>
            <a:ext cx="8964612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Pictures\л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8072494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14686"/>
            <a:ext cx="8229600" cy="5715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0367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857627"/>
            <a:ext cx="4041775" cy="22685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6" descr="http://img.gazeta.ru/files3/301/5362301/upload-MDF98118-pic4_zoom-1000x1000-611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572560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229600" cy="7858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571875"/>
            <a:ext cx="4041775" cy="25542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1\Pictures\5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501122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57364"/>
            <a:ext cx="8229600" cy="9286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214685"/>
            <a:ext cx="4041775" cy="291147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1" name="Picture 3" descr="C:\Users\1\Pictures\п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2669" y="1109934"/>
            <a:ext cx="857256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857233"/>
            <a:ext cx="8229600" cy="71438"/>
          </a:xfrm>
        </p:spPr>
        <p:txBody>
          <a:bodyPr/>
          <a:lstStyle/>
          <a:p>
            <a:pPr eaLnBrk="1" hangingPunct="1"/>
            <a:endParaRPr lang="ru-RU" sz="40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24" y="2060575"/>
            <a:ext cx="4075139" cy="4497388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Оли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8321207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Pictures\го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7929618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563938" y="1700213"/>
            <a:ext cx="5580062" cy="1296987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Зажжение </a:t>
            </a:r>
            <a:br>
              <a:rPr lang="ru-RU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олимпийского огня</a:t>
            </a:r>
            <a:r>
              <a:rPr lang="ru-RU" sz="3200" b="1" smtClean="0">
                <a:solidFill>
                  <a:srgbClr val="0000FF"/>
                </a:solidFill>
                <a:latin typeface="Book Antiqua" pitchFamily="18" charset="0"/>
              </a:rPr>
              <a:t/>
            </a:r>
            <a:br>
              <a:rPr lang="ru-RU" sz="3200" b="1" smtClean="0">
                <a:solidFill>
                  <a:srgbClr val="0000FF"/>
                </a:solidFill>
                <a:latin typeface="Book Antiqua" pitchFamily="18" charset="0"/>
              </a:rPr>
            </a:br>
            <a:endParaRPr lang="ru-RU" sz="3200" b="1" smtClean="0">
              <a:solidFill>
                <a:srgbClr val="0000FF"/>
              </a:solidFill>
              <a:latin typeface="Book Antiqua" pitchFamily="18" charset="0"/>
            </a:endParaRPr>
          </a:p>
        </p:txBody>
      </p:sp>
      <p:sp>
        <p:nvSpPr>
          <p:cNvPr id="7172" name="Rectangle 12"/>
          <p:cNvSpPr>
            <a:spLocks noChangeArrowheads="1"/>
          </p:cNvSpPr>
          <p:nvPr/>
        </p:nvSpPr>
        <p:spPr bwMode="auto">
          <a:xfrm>
            <a:off x="4067175" y="3844925"/>
            <a:ext cx="47402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Огонь зажигается от солнечных лучей в Олимпии и доставляется факельной эстафетой спортсменов в город - организатор игр. </a:t>
            </a:r>
          </a:p>
        </p:txBody>
      </p:sp>
      <p:pic>
        <p:nvPicPr>
          <p:cNvPr id="7174" name="Picture 15" descr="Картинка 18 из 38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142984"/>
            <a:ext cx="3276600" cy="254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1\Pictures\56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857628"/>
            <a:ext cx="3511296" cy="2633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Pictures\ч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572427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1\Pictures\я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001056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91513" cy="863600"/>
          </a:xfrm>
        </p:spPr>
        <p:txBody>
          <a:bodyPr/>
          <a:lstStyle/>
          <a:p>
            <a:pPr algn="ctr">
              <a:buFontTx/>
              <a:buChar char="•"/>
            </a:pPr>
            <a:r>
              <a:rPr lang="ru-RU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Олимпийский флаг</a:t>
            </a:r>
          </a:p>
        </p:txBody>
      </p:sp>
      <p:pic>
        <p:nvPicPr>
          <p:cNvPr id="4" name="Содержимое 3" descr="фла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3068960"/>
            <a:ext cx="3528392" cy="2808312"/>
          </a:xfrm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3500438"/>
            <a:ext cx="4402138" cy="288131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Олимпийский флаг –      белое полотнище 2х3 м с пятью переплетенными кольцами, как единство  спортсменов пяти континентов земного шара.</a:t>
            </a:r>
          </a:p>
          <a:p>
            <a:pPr>
              <a:defRPr/>
            </a:pPr>
            <a:endParaRPr lang="ru-RU" sz="24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50825" y="1196975"/>
            <a:ext cx="8569325" cy="1368425"/>
          </a:xfrm>
        </p:spPr>
        <p:txBody>
          <a:bodyPr/>
          <a:lstStyle/>
          <a:p>
            <a:pPr>
              <a:buFontTx/>
              <a:buChar char="•"/>
            </a:pPr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Олимпийский  девиз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50825" y="2492375"/>
            <a:ext cx="8642350" cy="4094163"/>
          </a:xfrm>
        </p:spPr>
        <p:txBody>
          <a:bodyPr/>
          <a:lstStyle/>
          <a:p>
            <a:pPr>
              <a:buFontTx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>
              <a:buFontTx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«Быстрее, выше, сильнее»</a:t>
            </a:r>
          </a:p>
          <a:p>
            <a:pPr>
              <a:buFontTx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Самое важное в Олимпийских играх – </a:t>
            </a:r>
          </a:p>
          <a:p>
            <a:pPr algn="ctr">
              <a:buFontTx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не победа, а участие.</a:t>
            </a: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imp">
  <a:themeElements>
    <a:clrScheme name="Oli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i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i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Olimp</Template>
  <TotalTime>817</TotalTime>
  <Words>83</Words>
  <Application>Microsoft Office PowerPoint</Application>
  <PresentationFormat>Экран (4:3)</PresentationFormat>
  <Paragraphs>21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Olimp</vt:lpstr>
      <vt:lpstr>Слайд 1</vt:lpstr>
      <vt:lpstr>Слайд 2</vt:lpstr>
      <vt:lpstr>Слайд 3</vt:lpstr>
      <vt:lpstr>Слайд 4</vt:lpstr>
      <vt:lpstr> Зажжение  олимпийского огня </vt:lpstr>
      <vt:lpstr>Слайд 6</vt:lpstr>
      <vt:lpstr>Слайд 7</vt:lpstr>
      <vt:lpstr> Олимпийский флаг</vt:lpstr>
      <vt:lpstr> Олимпийский  девиз</vt:lpstr>
      <vt:lpstr>ОЛИМПИЙСКИЕ  ИГРЫ  В  НАШЕЙ  СТРАНЕ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дс 1444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дс 1444</dc:creator>
  <cp:lastModifiedBy>1</cp:lastModifiedBy>
  <cp:revision>57</cp:revision>
  <dcterms:created xsi:type="dcterms:W3CDTF">2009-11-08T11:33:14Z</dcterms:created>
  <dcterms:modified xsi:type="dcterms:W3CDTF">2014-03-20T17:18:33Z</dcterms:modified>
</cp:coreProperties>
</file>