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6" r:id="rId8"/>
    <p:sldId id="267" r:id="rId9"/>
    <p:sldId id="268" r:id="rId10"/>
    <p:sldId id="270" r:id="rId11"/>
    <p:sldId id="271" r:id="rId12"/>
    <p:sldId id="276" r:id="rId13"/>
    <p:sldId id="277" r:id="rId14"/>
    <p:sldId id="272" r:id="rId15"/>
    <p:sldId id="279" r:id="rId16"/>
    <p:sldId id="283" r:id="rId17"/>
    <p:sldId id="281" r:id="rId18"/>
    <p:sldId id="262" r:id="rId19"/>
    <p:sldId id="263" r:id="rId20"/>
    <p:sldId id="284" r:id="rId21"/>
    <p:sldId id="264" r:id="rId22"/>
    <p:sldId id="265" r:id="rId23"/>
    <p:sldId id="286" r:id="rId24"/>
    <p:sldId id="285" r:id="rId25"/>
    <p:sldId id="287" r:id="rId2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1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/>
              <a:pPr>
                <a:defRPr/>
              </a:pPr>
              <a:t>13/10/54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990600"/>
            <a:ext cx="5562600" cy="1447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над</a:t>
            </a:r>
            <a:br>
              <a:rPr lang="ru-RU" sz="6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сказкой</a:t>
            </a:r>
            <a:endParaRPr lang="th-TH" sz="6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581400" y="3581400"/>
            <a:ext cx="5257800" cy="990600"/>
          </a:xfrm>
        </p:spPr>
        <p:txBody>
          <a:bodyPr/>
          <a:lstStyle/>
          <a:p>
            <a:endParaRPr lang="ru-RU" sz="4400" b="1" smtClean="0">
              <a:solidFill>
                <a:schemeClr val="tx1"/>
              </a:solidFill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Бытовые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Человек + </a:t>
                      </a:r>
                      <a:r>
                        <a:rPr lang="ru-RU" sz="3600" b="1" dirty="0" err="1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(иногда животное)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0"/>
          <a:ext cx="8072494" cy="6797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53146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Бытовые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86997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Человек + </a:t>
                      </a:r>
                      <a:r>
                        <a:rPr lang="ru-RU" sz="3600" b="1" dirty="0" err="1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(иногда животное)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146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9368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Высмеять недостатки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одного героя.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Прославить ум , смекалку,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находчивость другого.</a:t>
                      </a:r>
                    </a:p>
                    <a:p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150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Сказка о животных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150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Сказка о животных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Животные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150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Сказка о животных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Животные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150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Сказка о животных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Животные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Высмеять недостатки человека , дать возможность посмотреть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на себя со стороны.</a:t>
                      </a:r>
                      <a:endParaRPr lang="ru-RU" sz="34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214554"/>
            <a:ext cx="43636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ид сказки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1503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Животные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Высмеять недостатки человека , дать возможность посмотреть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на себя со стороны.</a:t>
                      </a:r>
                      <a:endParaRPr lang="ru-RU" sz="34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357430"/>
            <a:ext cx="5123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животных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ШКОЛА\АНИМАЦИИ\новые анимашечки\озорник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57216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90442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r>
                        <a:rPr lang="ru-RU" sz="3600" b="1" baseline="0" dirty="0" smtClean="0">
                          <a:solidFill>
                            <a:srgbClr val="090141"/>
                          </a:solidFill>
                        </a:rPr>
                        <a:t> + </a:t>
                      </a:r>
                      <a:r>
                        <a:rPr lang="ru-RU" sz="3600" b="1" baseline="0" dirty="0" err="1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endParaRPr lang="ru-RU" sz="3600" b="1" baseline="0" dirty="0" smtClean="0">
                        <a:solidFill>
                          <a:srgbClr val="090141"/>
                        </a:solidFill>
                      </a:endParaRPr>
                    </a:p>
                    <a:p>
                      <a:r>
                        <a:rPr lang="ru-RU" sz="3600" b="1" baseline="0" dirty="0" smtClean="0">
                          <a:solidFill>
                            <a:srgbClr val="090141"/>
                          </a:solidFill>
                        </a:rPr>
                        <a:t>(иногда животное)</a:t>
                      </a:r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Из реальной жизни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Высмеять недостатки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одного героя.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Прославить ум , смекалку,</a:t>
                      </a:r>
                    </a:p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находчивость другого.</a:t>
                      </a:r>
                      <a:endParaRPr lang="ru-RU" sz="34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428868"/>
            <a:ext cx="63196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Бытовая сказка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Владелец\Рабочий стол\ШКОЛА\АНИМАЦИИ\новые анимашечки\фокус-покус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14366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90442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05882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933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r>
                        <a:rPr lang="ru-RU" sz="3600" b="1" baseline="0" dirty="0" smtClean="0">
                          <a:solidFill>
                            <a:srgbClr val="090141"/>
                          </a:solidFill>
                        </a:rPr>
                        <a:t> + несуществующий герой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868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Фантастические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819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400" b="1" dirty="0" smtClean="0">
                          <a:solidFill>
                            <a:srgbClr val="090141"/>
                          </a:solidFill>
                        </a:rPr>
                        <a:t>Показать , что</a:t>
                      </a:r>
                      <a:r>
                        <a:rPr lang="ru-RU" sz="3400" b="1" baseline="0" dirty="0" smtClean="0">
                          <a:solidFill>
                            <a:srgbClr val="090141"/>
                          </a:solidFill>
                        </a:rPr>
                        <a:t> добро побеждает зло.</a:t>
                      </a:r>
                      <a:endParaRPr lang="ru-RU" sz="3400" b="1" dirty="0" smtClean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928934"/>
            <a:ext cx="6509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090141"/>
                </a:solidFill>
              </a:rPr>
              <a:t>Волшебная сказка</a:t>
            </a:r>
            <a:endParaRPr lang="ru-RU" sz="5400" b="1" cap="none" spc="0" dirty="0">
              <a:ln/>
              <a:solidFill>
                <a:srgbClr val="09014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C:\Documents and Settings\Владелец\Рабочий стол\ШКОЛА\АНИМАЦИИ\новые анимашечки\рыбку поймаю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6000792" cy="47149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86116" y="5500702"/>
            <a:ext cx="3699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Волшебные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Волшебные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Человек + несуществующие герои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Волшебные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Человек + несуществующие герои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Фантастические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Волшебные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Человек + несуществующие герои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Фантастические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Показать , что добро побеждает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зло.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Вид сказки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02060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Бытовые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thaiDist"/>
            <a:endParaRPr lang="ru-RU" b="1" smtClean="0">
              <a:solidFill>
                <a:schemeClr val="tx1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3"/>
          <a:ext cx="8072494" cy="572920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4077"/>
                <a:gridCol w="5098417"/>
              </a:tblGrid>
              <a:tr h="124954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Вид сказки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90141"/>
                          </a:solidFill>
                        </a:rPr>
                        <a:t>Бытовые</a:t>
                      </a:r>
                      <a:endParaRPr lang="ru-RU" sz="3600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8726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Главный герой</a:t>
                      </a:r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Человек + </a:t>
                      </a:r>
                      <a:r>
                        <a:rPr lang="ru-RU" sz="3600" b="1" dirty="0" err="1" smtClean="0">
                          <a:solidFill>
                            <a:srgbClr val="090141"/>
                          </a:solidFill>
                        </a:rPr>
                        <a:t>человек</a:t>
                      </a:r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r>
                        <a:rPr lang="ru-RU" sz="3600" b="1" dirty="0" smtClean="0">
                          <a:solidFill>
                            <a:srgbClr val="090141"/>
                          </a:solidFill>
                        </a:rPr>
                        <a:t>(иногда животное)</a:t>
                      </a:r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515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Событие</a:t>
                      </a:r>
                      <a:endParaRPr lang="ru-RU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9014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5723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Задача жанра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solidFill>
                          <a:srgbClr val="090141"/>
                        </a:solidFill>
                      </a:endParaRPr>
                    </a:p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чёл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пчёлка</Template>
  <TotalTime>67</TotalTime>
  <Words>286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пчёлка</vt:lpstr>
      <vt:lpstr>Работа над сказкой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сказкой</dc:title>
  <dc:subject>шаблон</dc:subject>
  <dc:creator>Lenovo User</dc:creator>
  <dc:description> З.В. Александрова  http://aida.ucoz.ru</dc:description>
  <cp:lastModifiedBy>Lenovo User</cp:lastModifiedBy>
  <cp:revision>8</cp:revision>
  <dcterms:created xsi:type="dcterms:W3CDTF">2011-10-09T16:03:05Z</dcterms:created>
  <dcterms:modified xsi:type="dcterms:W3CDTF">2011-10-13T15:48:55Z</dcterms:modified>
</cp:coreProperties>
</file>