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B8878C-063B-40DF-A49C-C747EACAE738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930B35-D26D-4388-84AA-DA4E54D6F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1;-&#1058;&#1099;-&#1054;&#1085;-&#1054;&#1085;&#1072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1;-&#1058;&#1099;-&#1054;&#1085;-&#1054;&#1085;&#1072;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Все люди разные!!!!!!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Лидия Михайловна\Фото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Всем спасибо,</a:t>
            </a:r>
            <a:br>
              <a:rPr lang="ru-RU" sz="8000" dirty="0" smtClean="0"/>
            </a:br>
            <a:r>
              <a:rPr lang="ru-RU" sz="8000" dirty="0" smtClean="0"/>
              <a:t> конец!</a:t>
            </a:r>
            <a:endParaRPr lang="ru-RU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-Ты-Он-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Все люди разные!!!!!!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идия Михайловна\Фото2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Лидия Михайловна\Фото2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идия Михайловна\Фото2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Лидия Михайловна\Фото3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идия Михайловна\Фото3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Я-Ты-Он-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Лидия Михайловна\Фото3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11</Words>
  <Application>Microsoft Office PowerPoint</Application>
  <PresentationFormat>Экран (4:3)</PresentationFormat>
  <Paragraphs>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Все люди разные!!!!!!</vt:lpstr>
      <vt:lpstr>Презентация PowerPoint</vt:lpstr>
      <vt:lpstr>Все люди разные!!!!!!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спасибо,  конец!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люди разные!!!!!!</dc:title>
  <dc:creator>Лидия</dc:creator>
  <cp:lastModifiedBy>user</cp:lastModifiedBy>
  <cp:revision>9</cp:revision>
  <dcterms:created xsi:type="dcterms:W3CDTF">2011-11-14T09:28:41Z</dcterms:created>
  <dcterms:modified xsi:type="dcterms:W3CDTF">2012-11-14T15:52:24Z</dcterms:modified>
</cp:coreProperties>
</file>