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4" r:id="rId6"/>
    <p:sldId id="265" r:id="rId7"/>
    <p:sldId id="261" r:id="rId8"/>
    <p:sldId id="266" r:id="rId9"/>
    <p:sldId id="262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B7D37-AB45-4051-8F12-FC30B988E7A1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2D06F-18A0-47C4-BBF2-691AE0BC4B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/>
              <a:t>литературное чтение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cap="all" dirty="0"/>
              <a:t>Т. </a:t>
            </a:r>
            <a:r>
              <a:rPr lang="ru-RU" b="1" cap="all" dirty="0" err="1"/>
              <a:t>БелозЁров</a:t>
            </a:r>
            <a:r>
              <a:rPr lang="ru-RU" b="1" cap="all" dirty="0"/>
              <a:t>. «Хомяк</a:t>
            </a:r>
            <a:r>
              <a:rPr lang="ru-RU" b="1" cap="all" dirty="0" smtClean="0"/>
              <a:t>».</a:t>
            </a:r>
          </a:p>
          <a:p>
            <a:r>
              <a:rPr lang="ru-RU" b="1" cap="all" dirty="0" smtClean="0"/>
              <a:t> </a:t>
            </a:r>
            <a:r>
              <a:rPr lang="ru-RU" b="1" cap="all" dirty="0"/>
              <a:t>М. </a:t>
            </a:r>
            <a:r>
              <a:rPr lang="ru-RU" b="1" cap="all" dirty="0" err="1"/>
              <a:t>Яснов</a:t>
            </a:r>
            <a:r>
              <a:rPr lang="ru-RU" b="1" cap="all" dirty="0"/>
              <a:t>. «Хомячок»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Михаил </a:t>
            </a:r>
            <a:r>
              <a:rPr lang="ru-RU" sz="2800" dirty="0" err="1" smtClean="0"/>
              <a:t>Яснов</a:t>
            </a:r>
            <a:r>
              <a:rPr lang="ru-RU" sz="2800" dirty="0" smtClean="0"/>
              <a:t> - поэт , переводчик , детский писатель - один из самых интересных стихотворцев Санкт-Петербурга; его книги пользуются заслуженным успехом.</a:t>
            </a:r>
            <a:endParaRPr lang="ru-RU" sz="2800" dirty="0"/>
          </a:p>
        </p:txBody>
      </p:sp>
      <p:pic>
        <p:nvPicPr>
          <p:cNvPr id="5124" name="Picture 4" descr="C:\Documents and Settings\kand\My Documents\яс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857364"/>
            <a:ext cx="6007915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вы думаете какой характер у хомячка?</a:t>
            </a:r>
            <a:endParaRPr lang="ru-RU" dirty="0"/>
          </a:p>
        </p:txBody>
      </p:sp>
      <p:pic>
        <p:nvPicPr>
          <p:cNvPr id="1026" name="Picture 2" descr="C:\Documents and Settings\kand\My Documents\хом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2428892" cy="3071834"/>
          </a:xfrm>
          <a:prstGeom prst="rect">
            <a:avLst/>
          </a:prstGeom>
          <a:noFill/>
        </p:spPr>
      </p:pic>
      <p:pic>
        <p:nvPicPr>
          <p:cNvPr id="1027" name="Picture 3" descr="C:\Documents and Settings\kand\My Documents\х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786190"/>
            <a:ext cx="2357454" cy="2714644"/>
          </a:xfrm>
          <a:prstGeom prst="rect">
            <a:avLst/>
          </a:prstGeom>
          <a:noFill/>
        </p:spPr>
      </p:pic>
      <p:pic>
        <p:nvPicPr>
          <p:cNvPr id="1028" name="Picture 4" descr="C:\Documents and Settings\kand\My Documents\хо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428736"/>
            <a:ext cx="2214578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Речевая </a:t>
            </a:r>
            <a:r>
              <a:rPr lang="ru-RU" b="1" i="1" dirty="0" smtClean="0"/>
              <a:t>разминка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dirty="0"/>
              <a:t>Шла Саша по шоссе и сосала сушку.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Проверка домашнего задания</a:t>
            </a:r>
            <a:br>
              <a:rPr lang="ru-RU" sz="4000" dirty="0" smtClean="0"/>
            </a:br>
            <a:r>
              <a:rPr lang="ru-RU" dirty="0" smtClean="0"/>
              <a:t>А.А.Усачев «Бинокль»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Documents and Settings\kand\My Documents\усач 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3286148" cy="2643206"/>
          </a:xfrm>
          <a:prstGeom prst="rect">
            <a:avLst/>
          </a:prstGeom>
          <a:noFill/>
        </p:spPr>
      </p:pic>
      <p:pic>
        <p:nvPicPr>
          <p:cNvPr id="1026" name="Picture 2" descr="C:\Documents and Settings\kand\My Documents\бинокль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785926"/>
            <a:ext cx="2286016" cy="2071702"/>
          </a:xfrm>
          <a:prstGeom prst="rect">
            <a:avLst/>
          </a:prstGeom>
          <a:noFill/>
        </p:spPr>
      </p:pic>
      <p:pic>
        <p:nvPicPr>
          <p:cNvPr id="3" name="Picture 2" descr="C:\Documents and Settings\kand\My Documents\соб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000504"/>
            <a:ext cx="200026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лозёров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911716" cy="3786214"/>
          </a:xfrm>
          <a:prstGeom prst="ellipse">
            <a:avLst/>
          </a:prstGeom>
          <a:ln w="190500" cap="rnd">
            <a:solidFill>
              <a:schemeClr val="bg2">
                <a:lumMod val="75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0"/>
            <a:ext cx="6429420" cy="228599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Тимофей </a:t>
            </a:r>
            <a:b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Максимович Белозёров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</a:t>
            </a:r>
            <a:endParaRPr lang="ru-RU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2357430"/>
            <a:ext cx="6286512" cy="450057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2400" b="1" dirty="0" smtClean="0">
                <a:ln w="11430"/>
                <a:solidFill>
                  <a:schemeClr val="accent6">
                    <a:lumMod val="75000"/>
                  </a:schemeClr>
                </a:solidFill>
              </a:rPr>
              <a:t>Талантливый человек может появиться на свет в любом месте. Вот так и произошло, что на сибирской земле, в небольшом селе Омской области – </a:t>
            </a:r>
            <a:r>
              <a:rPr lang="ru-RU" sz="2400" b="1" dirty="0" err="1" smtClean="0">
                <a:ln w="11430"/>
                <a:solidFill>
                  <a:schemeClr val="accent6">
                    <a:lumMod val="75000"/>
                  </a:schemeClr>
                </a:solidFill>
              </a:rPr>
              <a:t>Старо-Карасук</a:t>
            </a:r>
            <a:r>
              <a:rPr lang="ru-RU" sz="2400" b="1" dirty="0" smtClean="0">
                <a:ln w="11430"/>
                <a:solidFill>
                  <a:schemeClr val="accent6">
                    <a:lumMod val="75000"/>
                  </a:schemeClr>
                </a:solidFill>
              </a:rPr>
              <a:t> -  вызрел талант самого доброго, самого светлого поэта – Тимофея Максимовича Белозёрова. Он  писал о реке, о речниках, о родной природе, о детях. </a:t>
            </a:r>
          </a:p>
          <a:p>
            <a:r>
              <a:rPr lang="ru-RU" sz="2400" b="1" dirty="0" smtClean="0">
                <a:ln w="11430"/>
                <a:solidFill>
                  <a:schemeClr val="accent6">
                    <a:lumMod val="75000"/>
                  </a:schemeClr>
                </a:solidFill>
              </a:rPr>
              <a:t>Писал так, чтобы это было понятно и самым юным читателям</a:t>
            </a:r>
            <a:endParaRPr lang="ru-RU" sz="2400" b="1" dirty="0">
              <a:ln w="11430"/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75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75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kand\My Documents\белоз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857364"/>
            <a:ext cx="2921000" cy="3810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86248" y="1428736"/>
            <a:ext cx="378621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декабре 1929 года в семье Арины </a:t>
            </a:r>
            <a:r>
              <a:rPr lang="ru-RU" dirty="0" err="1" smtClean="0"/>
              <a:t>Трифоновны</a:t>
            </a:r>
            <a:r>
              <a:rPr lang="ru-RU" dirty="0" smtClean="0"/>
              <a:t> и Максима Павловича Белозеровых родился сын, назвали его Тимой, Тимофеем. Детство мальчика прошло в небольших городах Усть-Каменогорске и Лениногорске. Мальчику пришлось многое пережить: дважды он тонул, теряя сознание, спускаясь с горы, ломал ноги, часто болел. </a:t>
            </a:r>
          </a:p>
          <a:p>
            <a:endParaRPr lang="ru-RU" dirty="0" smtClean="0"/>
          </a:p>
          <a:p>
            <a:r>
              <a:rPr lang="ru-RU" dirty="0" smtClean="0"/>
              <a:t>Белозеров жил в Омске и Омской области. Здесь в </a:t>
            </a:r>
            <a:r>
              <a:rPr lang="ru-RU" dirty="0" err="1" smtClean="0"/>
              <a:t>Старо-Карасукской</a:t>
            </a:r>
            <a:r>
              <a:rPr lang="ru-RU" dirty="0" smtClean="0"/>
              <a:t> школе получил семилетнее образование. Работал столяром, рабочим по очистке железнодорожных путей, лесозаготовителем 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В 1957 году вышла первая книжка для детей “На нашей реке”.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kand\My Documents\облож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571612"/>
            <a:ext cx="3500462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 </a:t>
            </a:r>
            <a:r>
              <a:rPr lang="ru-RU" sz="2000" dirty="0"/>
              <a:t>В</a:t>
            </a:r>
            <a:r>
              <a:rPr lang="ru-RU" sz="2000" dirty="0" smtClean="0"/>
              <a:t>се его произведения так или иначе связаны с Сибирским краем. Белозерова очень интересовала история его родины. Он занимался краеведением, изучал историю земли, на которой жил и, конечно же, писал об этом.</a:t>
            </a:r>
            <a:endParaRPr lang="ru-RU" sz="2000" dirty="0"/>
          </a:p>
        </p:txBody>
      </p:sp>
      <p:pic>
        <p:nvPicPr>
          <p:cNvPr id="3074" name="Picture 2" descr="C:\Documents and Settings\kand\My Documents\обл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14488"/>
            <a:ext cx="1719267" cy="2214578"/>
          </a:xfrm>
          <a:prstGeom prst="rect">
            <a:avLst/>
          </a:prstGeom>
          <a:noFill/>
        </p:spPr>
      </p:pic>
      <p:pic>
        <p:nvPicPr>
          <p:cNvPr id="3075" name="Picture 3" descr="C:\Documents and Settings\kand\My Documents\обло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857628"/>
            <a:ext cx="1643074" cy="2286016"/>
          </a:xfrm>
          <a:prstGeom prst="rect">
            <a:avLst/>
          </a:prstGeom>
          <a:noFill/>
        </p:spPr>
      </p:pic>
      <p:pic>
        <p:nvPicPr>
          <p:cNvPr id="3076" name="Picture 4" descr="C:\Documents and Settings\kand\My Documents\облож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571612"/>
            <a:ext cx="1643074" cy="2428892"/>
          </a:xfrm>
          <a:prstGeom prst="rect">
            <a:avLst/>
          </a:prstGeom>
          <a:noFill/>
        </p:spPr>
      </p:pic>
      <p:pic>
        <p:nvPicPr>
          <p:cNvPr id="3077" name="Picture 5" descr="C:\Documents and Settings\kand\My Documents\облр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4214818"/>
            <a:ext cx="1571636" cy="2143140"/>
          </a:xfrm>
          <a:prstGeom prst="rect">
            <a:avLst/>
          </a:prstGeom>
          <a:noFill/>
        </p:spPr>
      </p:pic>
      <p:pic>
        <p:nvPicPr>
          <p:cNvPr id="3078" name="Picture 6" descr="C:\Documents and Settings\kand\My Documents\облож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4071942"/>
            <a:ext cx="164307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/>
              <a:t>Именем Тимофея Белозерова названа одна из улиц и библиотека Омска. В 2005 году одному из танкеров Омского речного пароходства присвоено имя поэта и на Аллее литераторов появился мемориальный </a:t>
            </a:r>
            <a:r>
              <a:rPr lang="ru-RU" sz="2200" dirty="0" smtClean="0"/>
              <a:t>камень с  именем </a:t>
            </a:r>
            <a:r>
              <a:rPr lang="ru-RU" sz="2200" dirty="0"/>
              <a:t>Тимофея Белозерова</a:t>
            </a:r>
            <a:r>
              <a:rPr lang="ru-RU" dirty="0"/>
              <a:t>.</a:t>
            </a:r>
          </a:p>
        </p:txBody>
      </p:sp>
      <p:pic>
        <p:nvPicPr>
          <p:cNvPr id="4098" name="Picture 2" descr="C:\Documents and Settings\kand\My Documents\220px-Memorial_stone_to_Russian_poet_Belozyoro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000240"/>
            <a:ext cx="5000660" cy="4357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Picture 3" descr="C:\Documents and Settings\kand\My Documents\белоз п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1662113" cy="22193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3286124"/>
            <a:ext cx="63579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Т.М. Белозеров        «Хомяк»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303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литературное чтение</vt:lpstr>
      <vt:lpstr>Речевая разминка</vt:lpstr>
      <vt:lpstr>Проверка домашнего задания А.А.Усачев «Бинокль» </vt:lpstr>
      <vt:lpstr>Тимофей  Максимович Белозёров     </vt:lpstr>
      <vt:lpstr>Слайд 5</vt:lpstr>
      <vt:lpstr>В 1957 году вышла первая книжка для детей “На нашей реке”. </vt:lpstr>
      <vt:lpstr> Все его произведения так или иначе связаны с Сибирским краем. Белозерова очень интересовала история его родины. Он занимался краеведением, изучал историю земли, на которой жил и, конечно же, писал об этом.</vt:lpstr>
      <vt:lpstr>Именем Тимофея Белозерова названа одна из улиц и библиотека Омска. В 2005 году одному из танкеров Омского речного пароходства присвоено имя поэта и на Аллее литераторов появился мемориальный камень с  именем Тимофея Белозерова.</vt:lpstr>
      <vt:lpstr>Слайд 9</vt:lpstr>
      <vt:lpstr>Михаил Яснов - поэт , переводчик , детский писатель - один из самых интересных стихотворцев Санкт-Петербурга; его книги пользуются заслуженным успехом.</vt:lpstr>
      <vt:lpstr>Как вы думаете какой характер у хомячка?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литературное чтение</dc:title>
  <dc:creator>User</dc:creator>
  <cp:lastModifiedBy>User</cp:lastModifiedBy>
  <cp:revision>12</cp:revision>
  <dcterms:created xsi:type="dcterms:W3CDTF">2012-01-19T13:05:51Z</dcterms:created>
  <dcterms:modified xsi:type="dcterms:W3CDTF">2012-01-19T14:36:24Z</dcterms:modified>
</cp:coreProperties>
</file>