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6" r:id="rId7"/>
    <p:sldId id="262" r:id="rId8"/>
    <p:sldId id="264" r:id="rId9"/>
    <p:sldId id="265" r:id="rId10"/>
    <p:sldId id="268" r:id="rId11"/>
    <p:sldId id="267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20D389-1763-4060-9FC6-79F68CBFA51C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fp=1&amp;uinfo=ww-1079-wh-538-fw-854-fh-448-pd-1.25&amp;p=1&amp;text=%D1%8F%D0%B7%D1%8B%D1%87%D0%BE%D0%BA%20%D0%BA%D0%BE%D1%81%D0%B8%D0%BD%D0%BE%D0%B2%D0%B0%20%D0%BA%D0%B0%D1%80%D1%82%D0%B8%D0%BD%D0%BA%D0%B8&amp;noreask=1&amp;pos=37&amp;rpt=simage&amp;lr=11202&amp;img_url=http://www.pedlib.ru/books1/pic.php?photo=3/0298/image191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edlib.ru/books1/3/0298/image173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edlib.ru/books1/3/0298/image179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301208"/>
            <a:ext cx="7346677" cy="936104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Подготовила: учитель-логопед </a:t>
            </a:r>
          </a:p>
          <a:p>
            <a:pPr algn="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Филиппова Светлана Анатольевна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1" y="404664"/>
            <a:ext cx="8640960" cy="452079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800" i="1" dirty="0" smtClean="0">
                <a:latin typeface="Cambria" panose="02040503050406030204" pitchFamily="18" charset="0"/>
              </a:rPr>
              <a:t>МКДОУ БГО Борисоглебский детский сад №12 общеразвивающего вида </a:t>
            </a:r>
            <a:r>
              <a:rPr lang="ru-RU" sz="1800" i="1" dirty="0" smtClean="0">
                <a:latin typeface="Cambria" panose="02040503050406030204" pitchFamily="18" charset="0"/>
              </a:rPr>
              <a:t/>
            </a:r>
            <a:br>
              <a:rPr lang="ru-RU" sz="1800" i="1" dirty="0" smtClean="0">
                <a:latin typeface="Cambria" panose="02040503050406030204" pitchFamily="18" charset="0"/>
              </a:rPr>
            </a:br>
            <a:r>
              <a:rPr lang="ru-RU" sz="1800" i="1" dirty="0" smtClean="0">
                <a:latin typeface="Cambria" panose="02040503050406030204" pitchFamily="18" charset="0"/>
              </a:rPr>
              <a:t/>
            </a:r>
            <a:br>
              <a:rPr lang="ru-RU" sz="1800" i="1" dirty="0" smtClean="0">
                <a:latin typeface="Cambria" panose="02040503050406030204" pitchFamily="18" charset="0"/>
              </a:rPr>
            </a:br>
            <a:r>
              <a:rPr lang="ru-RU" sz="1800" i="1" dirty="0">
                <a:latin typeface="Cambria" panose="02040503050406030204" pitchFamily="18" charset="0"/>
              </a:rPr>
              <a:t/>
            </a:r>
            <a:br>
              <a:rPr lang="ru-RU" sz="1800" i="1" dirty="0">
                <a:latin typeface="Cambria" panose="02040503050406030204" pitchFamily="18" charset="0"/>
              </a:rPr>
            </a:br>
            <a:r>
              <a:rPr lang="ru-RU" sz="4400" i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Мастер-класс для родителей «Артикуляционная гимнастика»</a:t>
            </a:r>
            <a:r>
              <a:rPr lang="ru-RU" sz="4400" i="1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/>
            </a:r>
            <a:br>
              <a:rPr lang="ru-RU" sz="4400" i="1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</a:br>
            <a:endParaRPr lang="ru-RU" sz="4400" i="1" dirty="0"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«КАЧЕЛИ»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556792"/>
            <a:ext cx="4430166" cy="4080528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   улыбнуться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, открыть широко рот, на счёт «раз» - опустить кончик языка за нижние зубы, на счёт «два» - поднять язык за верхние зубы. Повторить 4-5 раз.</a:t>
            </a:r>
          </a:p>
          <a:p>
            <a:pPr marR="237490" algn="ctr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42104"/>
            <a:ext cx="2808312" cy="3767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537" y="3861048"/>
            <a:ext cx="1728192" cy="235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4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«КИСКА СЕРДИТСЯ» («ГОРКА»)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844824"/>
            <a:ext cx="4430166" cy="379249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  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улыбнуться,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открыть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рот, кончик языка упереть за нижние зубы, «спинку» выгнуть, а боковые края языка прижать к верхним коренным зубам. Удерживать язык в таком положении под счёт до восьми, потом до десяти.</a:t>
            </a:r>
          </a:p>
          <a:p>
            <a:pPr marR="237490" algn="ctr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0887"/>
          <a:stretch/>
        </p:blipFill>
        <p:spPr bwMode="auto">
          <a:xfrm>
            <a:off x="827584" y="1916832"/>
            <a:ext cx="2914141" cy="2886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9120"/>
            <a:ext cx="1656184" cy="206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«ДЯТЕЛ»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920" y="1556792"/>
            <a:ext cx="4392488" cy="40805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 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улыбнуться, открыть рот, поднять язык вверх. Кончиком языка с силой «ударять» по бугоркам (альвеолам) за верхними зубами и произносить звуки: «д-д-д...». Выполнять 10-20 секунд сначала медленно, затем всё быстрее и быстрее. Следить, чтобы «работал» только кончик языка, а сам язык не прыгал.</a:t>
            </a:r>
          </a:p>
          <a:p>
            <a:pPr marR="237490" algn="ctr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2952328" cy="2933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37112"/>
            <a:ext cx="1224136" cy="228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9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«ГРИБОК»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42"/>
          <a:stretch/>
        </p:blipFill>
        <p:spPr bwMode="auto">
          <a:xfrm>
            <a:off x="755576" y="1700808"/>
            <a:ext cx="2991649" cy="2983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211960" y="1556792"/>
            <a:ext cx="4608512" cy="3384376"/>
          </a:xfrm>
        </p:spPr>
        <p:txBody>
          <a:bodyPr>
            <a:normAutofit fontScale="92500" lnSpcReduction="10000"/>
          </a:bodyPr>
          <a:lstStyle/>
          <a:p>
            <a:pPr marR="237490" algn="ctr">
              <a:lnSpc>
                <a:spcPct val="110000"/>
              </a:lnSpc>
              <a:spcAft>
                <a:spcPts val="1000"/>
              </a:spcAft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Описание упражнения: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улыбнуться, открыть рот, «приклеить» (присосать) язык к нёбу. Следить, чтобы при этом рот был широко открыт. Если не получается сразу «приклеить» язычок к нёбу, предложить ребёнку медленно пощёлкать языком. Пусть малыш почувствует, как язычок «присасывается» к нёбу.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25144"/>
            <a:ext cx="1368152" cy="190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4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«ЧАШЕЧКА»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995936" y="1556792"/>
            <a:ext cx="4824536" cy="3384376"/>
          </a:xfrm>
        </p:spPr>
        <p:txBody>
          <a:bodyPr>
            <a:noAutofit/>
          </a:bodyPr>
          <a:lstStyle/>
          <a:p>
            <a:pPr marR="237490" algn="ctr">
              <a:spcAft>
                <a:spcPts val="1000"/>
              </a:spcAft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Описание упражнения: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улыбнуться, открыть рот, высунуть язык и тянуть его к носу. Стараться, чтобы бока язычка были загнуты в виде чашечки (чтобы чай не пролился). Стараться не поддерживать язык нижней губой. Удерживать язык в таком положении под счёт до пяти, потом до десяти. Повторить 3–4 раза.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 algn="ctr">
              <a:spcAft>
                <a:spcPts val="100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 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731520"/>
            <a:ext cx="3096344" cy="48947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E:\Прочее\ЛОГОПЕДИЯ\ЛОГОПЕДИЧЕСКИЙ КАБИНЕТ - ПОСОБИЯ\Артикуляционная гимнастика\чашечка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41"/>
          <a:stretch/>
        </p:blipFill>
        <p:spPr bwMode="auto">
          <a:xfrm>
            <a:off x="683568" y="1738269"/>
            <a:ext cx="295232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62846"/>
            <a:ext cx="1872208" cy="160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7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3999" cy="1008112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СПАСИБО ЗА ВНИМАНИЕ!</a:t>
            </a:r>
            <a:endParaRPr lang="ru-RU" dirty="0">
              <a:solidFill>
                <a:srgbClr val="0070C0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205038"/>
            <a:ext cx="4800600" cy="3600450"/>
          </a:xfrm>
        </p:spPr>
      </p:pic>
    </p:spTree>
    <p:extLst>
      <p:ext uri="{BB962C8B-B14F-4D97-AF65-F5344CB8AC3E}">
        <p14:creationId xmlns:p14="http://schemas.microsoft.com/office/powerpoint/2010/main" val="265486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76672"/>
            <a:ext cx="5616624" cy="48245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Артикуляционная гимнастика -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это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комплекс специальных упражнений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для тренировки органов артикуляции (губ, языка, нижней челюсти),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необходимых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для правильного звукопроизношения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9" name="Picture 5" descr="http://userdocs.ru/pars_docs/refs/97/96813/96813_html_mf8dfaa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2781859" cy="382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0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92888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rPr>
              <a:t>Причины</a:t>
            </a:r>
            <a:r>
              <a:rPr lang="ru-RU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rPr>
              <a:t>, по которым необходимо заниматься артикуляционной гимнастикой:</a:t>
            </a:r>
            <a:endParaRPr lang="ru-RU" sz="2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8280920" cy="5184576"/>
          </a:xfrm>
        </p:spPr>
        <p:txBody>
          <a:bodyPr>
            <a:normAutofit fontScale="85000" lnSpcReduction="20000"/>
          </a:bodyPr>
          <a:lstStyle/>
          <a:p>
            <a:pPr marL="228600" algn="l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1. Благодаря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занятиям артикуляционной гимнастикой некоторые дети сами могут научиться говорить чисто и правильно, без помощи специалиста.  Детям 3-4 лет артикуляционная гимнастика поможет быстрее "поставить" правильное звукопроизношение. Дети 5-6 лет смогут при помощи артикуляционной гимнастики во многом преодолеть уже сложившиеся нарушения звукопроизношение.</a:t>
            </a:r>
          </a:p>
          <a:p>
            <a:pPr marL="228600" algn="l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2. Дети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со сложными нарушениями звукопроизношения смогут быстрее преодолеть свои речевые дефекты, когда с ними начнет заниматься логопед: их мышцы будут уже подготовлены.</a:t>
            </a:r>
          </a:p>
          <a:p>
            <a:pPr marL="228600" algn="l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3. Артикуляционная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гимнастика  полезна также детям с правильным, но вялым звукопроизношением, про которых говорят, что у них «каша во рту».</a:t>
            </a:r>
          </a:p>
          <a:p>
            <a:pPr marL="228600" algn="l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4. Занятия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артикуляционной гимнастикой позволят всем - и детям, и взрослым - научиться говорить правильно, чётко и красиво. Надо помнить, что чёткое произношение звуков является основой при обучении письму на начальном этапе. </a:t>
            </a:r>
          </a:p>
          <a:p>
            <a:pPr marL="228600" algn="l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3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Рекомендации к проведению упражнений</a:t>
            </a:r>
            <a:endParaRPr lang="ru-RU" sz="2400" dirty="0"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08520" y="1052736"/>
            <a:ext cx="9001000" cy="5688632"/>
          </a:xfrm>
        </p:spPr>
        <p:txBody>
          <a:bodyPr>
            <a:noAutofit/>
          </a:bodyPr>
          <a:lstStyle/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Сначала упражнения надо выполнять медленно, перед зеркалом, так как ребенку необходим зрительный контроль. После того как ребенок немного освоится, зеркало можно убрать.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Затем темп упражнений можно увеличить и выполнять их под счет. Но при этом нужно следить, чтобы упражнения выполнялись точно и плавно.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Лучше заниматься 2 раза в день (утром и вечером) в течение 5-7 минут, в зависимости от возраста и усидчивости.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Занимаясь с детьми 3-4 летнего возраста, следите, чтобы они усвоили основные движения.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К детям 4-5 лет требования повышаются: движения должны быть все более точными и плавными, без подергиваний.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В 6-7 летнем возрасте дети выполняют упражнения в быстром темпе и умеют удерживать положение языка некоторое время без изменений.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Если во время упражнений язычок у ребенка дрожит, слишком напряжен или не может удержать нужное положение, понадобятся помощь врача-логопеда и специальный массаж.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38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«ЧАСИКИ»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916832"/>
            <a:ext cx="4142134" cy="3720488"/>
          </a:xfrm>
        </p:spPr>
        <p:txBody>
          <a:bodyPr/>
          <a:lstStyle/>
          <a:p>
            <a:pPr algn="ctr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 улыбнуться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, открыть рот. Тянуться языком попеременно то к левому углу рта, то к правому. Повторить 5-10 раз.</a:t>
            </a: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3079377" cy="2693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270" y="3519314"/>
            <a:ext cx="1177993" cy="286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0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«ЧИСТИМ ЗУБКИ»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700808"/>
            <a:ext cx="4142134" cy="3936512"/>
          </a:xfrm>
        </p:spPr>
        <p:txBody>
          <a:bodyPr>
            <a:normAutofit/>
          </a:bodyPr>
          <a:lstStyle/>
          <a:p>
            <a:pPr marL="342900" lvl="0" indent="-342900" algn="ctr" fontAlgn="base">
              <a:spcAft>
                <a:spcPct val="0"/>
              </a:spcAft>
              <a:buClrTx/>
              <a:buSzTx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Улыбнуться, приоткрыть рот. Кончиком языка «почистить» нижние, затем верхние зубы с внутренней стороны, делая движения языком вправо - влево. Нижняя челюсть при этом не двигается.</a:t>
            </a: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3829"/>
            <a:ext cx="2781300" cy="379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73" y="4437112"/>
            <a:ext cx="1441229" cy="213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5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«БЛИНЧИК»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844824"/>
            <a:ext cx="4142134" cy="3792496"/>
          </a:xfrm>
        </p:spPr>
        <p:txBody>
          <a:bodyPr/>
          <a:lstStyle/>
          <a:p>
            <a:pPr marR="237490" algn="ctr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улыбнуться, открыть рот, положить широкий язык на нижнюю губу и удерживать его неподвижно под счёт взрослого до пяти; потом до десяти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.</a:t>
            </a: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2132856"/>
            <a:ext cx="3384375" cy="34933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59"/>
          <a:stretch/>
        </p:blipFill>
        <p:spPr bwMode="auto">
          <a:xfrm>
            <a:off x="755576" y="1937852"/>
            <a:ext cx="3062372" cy="3039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53136"/>
            <a:ext cx="225251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6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«ВКУСНОЕ ВАРЕНЬЕ»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556792"/>
            <a:ext cx="4430166" cy="4080528"/>
          </a:xfrm>
        </p:spPr>
        <p:txBody>
          <a:bodyPr>
            <a:normAutofit/>
          </a:bodyPr>
          <a:lstStyle/>
          <a:p>
            <a:pPr marR="237490" algn="ctr">
              <a:lnSpc>
                <a:spcPct val="115000"/>
              </a:lnSpc>
              <a:spcAft>
                <a:spcPts val="600"/>
              </a:spcAft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Описание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упражнения: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улыбнуться, открыть рот; не закрывая рот, облизывать языком верхнюю губу; нижней губой стараться язык не поддерживать. Повторить 4–5 раз.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731520"/>
            <a:ext cx="3312367" cy="48947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E:\Прочее\ЛОГОПЕДИЯ\ЛОГОПЕДИЧЕСКИЙ КАБИНЕТ - ПОСОБИЯ\Артикуляционная гимнастика\вкусное варенье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2"/>
          <a:stretch/>
        </p:blipFill>
        <p:spPr bwMode="auto">
          <a:xfrm>
            <a:off x="755576" y="1700808"/>
            <a:ext cx="302433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age173.jpg">
            <a:hlinkClick r:id="rId3" tgtFrame="_blank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2740"/>
            <a:ext cx="1944216" cy="2094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2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«МАЛЯР»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556792"/>
            <a:ext cx="4430166" cy="4080528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Описание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упражнения: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libri"/>
                <a:cs typeface="Times New Roman"/>
              </a:rPr>
              <a:t>улыбнуться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libri"/>
                <a:cs typeface="Times New Roman"/>
              </a:rPr>
              <a:t>, открыть рот, язык поднять верхи кончиком языка проводить по нёбу от верхних зубов до горла и обратно. Выполнять медленно, под счёт до 8.</a:t>
            </a: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4"/>
          <a:stretch/>
        </p:blipFill>
        <p:spPr bwMode="auto">
          <a:xfrm>
            <a:off x="899593" y="1827466"/>
            <a:ext cx="2952328" cy="2975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Рисунок 8" descr="image179.jpg">
            <a:hlinkClick r:id="rId3" tgtFrame="_blank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1584176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8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</TotalTime>
  <Words>648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Cambria</vt:lpstr>
      <vt:lpstr>Georgia</vt:lpstr>
      <vt:lpstr>Symbol</vt:lpstr>
      <vt:lpstr>Times New Roman</vt:lpstr>
      <vt:lpstr>Trebuchet MS</vt:lpstr>
      <vt:lpstr>Воздушный поток</vt:lpstr>
      <vt:lpstr>МКДОУ БГО Борисоглебский детский сад №12 общеразвивающего вида    Мастер-класс для родителей «Артикуляционная гимнастика» </vt:lpstr>
      <vt:lpstr>Артикуляционная гимнастика -  это комплекс специальных упражнений для тренировки органов артикуляции (губ, языка, нижней челюсти), необходимых для правильного звукопроизношения.</vt:lpstr>
      <vt:lpstr>Причины, по которым необходимо заниматься артикуляционной гимнастикой:</vt:lpstr>
      <vt:lpstr>Рекомендации к проведению упражнений</vt:lpstr>
      <vt:lpstr>«ЧАСИКИ»</vt:lpstr>
      <vt:lpstr>«ЧИСТИМ ЗУБКИ»</vt:lpstr>
      <vt:lpstr>«БЛИНЧИК»</vt:lpstr>
      <vt:lpstr>«ВКУСНОЕ ВАРЕНЬЕ»</vt:lpstr>
      <vt:lpstr>«МАЛЯР»</vt:lpstr>
      <vt:lpstr>«КАЧЕЛИ»</vt:lpstr>
      <vt:lpstr>«КИСКА СЕРДИТСЯ» («ГОРКА»)</vt:lpstr>
      <vt:lpstr>«ДЯТЕЛ»</vt:lpstr>
      <vt:lpstr>«ГРИБОК»</vt:lpstr>
      <vt:lpstr>«ЧАШЕЧКА»</vt:lpstr>
      <vt:lpstr>СПАСИБО ЗА ВНИМАНИЕ!</vt:lpstr>
    </vt:vector>
  </TitlesOfParts>
  <Company>DNS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Детский сад комбинированного вида № 43 «Солнышко»     Мастер-класс для родителей «Артикуляционная гимнастика»</dc:title>
  <dc:creator>1</dc:creator>
  <cp:lastModifiedBy>Света</cp:lastModifiedBy>
  <cp:revision>16</cp:revision>
  <dcterms:created xsi:type="dcterms:W3CDTF">2014-04-14T16:09:07Z</dcterms:created>
  <dcterms:modified xsi:type="dcterms:W3CDTF">2014-10-25T10:18:24Z</dcterms:modified>
</cp:coreProperties>
</file>