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4" r:id="rId3"/>
    <p:sldId id="259" r:id="rId4"/>
    <p:sldId id="258" r:id="rId5"/>
    <p:sldId id="263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0;&#1080;&#1089;&#1077;&#1083;&#1100;\Desktop\&#1087;&#1088;&#1077;&#1079;&#1077;&#1085;&#1090;&#1072;&#1094;&#1080;&#1103;%20&#1055;&#1086;&#1079;&#1086;&#1074;&#1080;%20&#1076;&#1077;&#1090;&#1105;&#1085;&#1099;&#1096;&#1072;\&#1052;&#1103;&#1091;&#1082;&#1072;&#1085;&#1100;&#1077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0;&#1080;&#1089;&#1077;&#1083;&#1100;\Desktop\&#1087;&#1088;&#1077;&#1079;&#1077;&#1085;&#1090;&#1072;&#1094;&#1080;&#1103;%20&#1055;&#1086;&#1079;&#1086;&#1074;&#1080;%20&#1076;&#1077;&#1090;&#1105;&#1085;&#1099;&#1096;&#1072;\&#1052;&#1099;&#1095;&#1072;&#1085;&#1080;&#1077;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0;&#1080;&#1089;&#1077;&#1083;&#1100;\Desktop\&#1087;&#1088;&#1077;&#1079;&#1077;&#1085;&#1090;&#1072;&#1094;&#1080;&#1103;%20&#1055;&#1086;&#1079;&#1086;&#1074;&#1080;%20&#1076;&#1077;&#1090;&#1105;&#1085;&#1099;&#1096;&#1072;\&#1056;&#1078;&#1072;&#1085;&#1080;&#1077;%20&#1083;&#1086;&#1096;&#1072;&#1076;&#1080;.mp3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audio" Target="file:///C:\Users\&#1050;&#1080;&#1089;&#1077;&#1083;&#1100;\Desktop\&#1087;&#1088;&#1077;&#1079;&#1077;&#1085;&#1090;&#1072;&#1094;&#1080;&#1103;%20&#1055;&#1086;&#1079;&#1086;&#1074;&#1080;%20&#1076;&#1077;&#1090;&#1105;&#1085;&#1099;&#1096;&#1072;\&#1041;&#1083;&#1077;&#1103;&#1085;&#1080;&#1077;%20&#1082;&#1086;&#1079;&#1099;.mp3" TargetMode="External"/><Relationship Id="rId1" Type="http://schemas.openxmlformats.org/officeDocument/2006/relationships/audio" Target="file:///C:\Users\&#1050;&#1080;&#1089;&#1077;&#1083;&#1100;\Desktop\Golosa_zhivotnyh_-_Bleyanie_kozy_(iPlayer.fm)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0;&#1080;&#1089;&#1077;&#1083;&#1100;\Desktop\&#1087;&#1088;&#1077;&#1079;&#1077;&#1085;&#1090;&#1072;&#1094;&#1080;&#1103;%20&#1055;&#1086;&#1079;&#1086;&#1074;&#1080;%20&#1076;&#1077;&#1090;&#1105;&#1085;&#1099;&#1096;&#1072;\&#1061;&#1088;&#1102;&#1082;&#1072;&#1085;&#1100;&#1077;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jpeg"/><Relationship Id="rId2" Type="http://schemas.openxmlformats.org/officeDocument/2006/relationships/audio" Target="file:///C:\Users\&#1050;&#1080;&#1089;&#1077;&#1083;&#1100;\Desktop\&#1087;&#1088;&#1077;&#1079;&#1077;&#1085;&#1090;&#1072;&#1094;&#1080;&#1103;%20&#1055;&#1086;&#1079;&#1086;&#1074;&#1080;%20&#1076;&#1077;&#1090;&#1105;&#1085;&#1099;&#1096;&#1072;\&#1051;&#1072;&#1081;.mp3" TargetMode="External"/><Relationship Id="rId1" Type="http://schemas.openxmlformats.org/officeDocument/2006/relationships/audio" Target="file:///C:\Users\&#1050;&#1080;&#1089;&#1077;&#1083;&#1100;\Desktop\Muzyka-dlya-telefona-Lay-sobaki-2(muzofon.com).mp3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21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Кисель\Desktop\080989a811a09a34da38fc73a20813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" y="609600"/>
            <a:ext cx="8255000" cy="5638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7" descr="09098020979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573016"/>
            <a:ext cx="1655763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Кисель\Desktop\кошк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908720"/>
            <a:ext cx="4589667" cy="5328592"/>
          </a:xfrm>
          <a:prstGeom prst="rect">
            <a:avLst/>
          </a:prstGeom>
          <a:noFill/>
        </p:spPr>
      </p:pic>
      <p:pic>
        <p:nvPicPr>
          <p:cNvPr id="14" name="Мяукань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956376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Кисель\Desktop\reWalls.com-551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11996840" cy="7029399"/>
          </a:xfrm>
          <a:prstGeom prst="rect">
            <a:avLst/>
          </a:prstGeom>
          <a:noFill/>
        </p:spPr>
      </p:pic>
      <p:pic>
        <p:nvPicPr>
          <p:cNvPr id="1029" name="Picture 5" descr="C:\Users\Кисель\Desktop\0006-003-Viktorina-po-russkim-narodnym-skazk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64704" y="1124744"/>
            <a:ext cx="8383587" cy="6286381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6" name="Picture 7" descr="e292e946421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871549"/>
            <a:ext cx="3240360" cy="298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Мыча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0404648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Кисель\Desktop\8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42875"/>
            <a:ext cx="8286750" cy="65722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Кисель\Desktop\лошадь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548680"/>
            <a:ext cx="5328592" cy="6145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3" name="Picture 1" descr="C:\Users\Кисель\Desktop\лошадь с жеребёнк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9172" y="0"/>
            <a:ext cx="9663172" cy="7243668"/>
          </a:xfrm>
          <a:prstGeom prst="rect">
            <a:avLst/>
          </a:prstGeom>
          <a:noFill/>
        </p:spPr>
      </p:pic>
      <p:pic>
        <p:nvPicPr>
          <p:cNvPr id="6" name="Ржание лошади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Кисель\Desktop\848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3" y="-305834"/>
            <a:ext cx="10153128" cy="8052481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917848"/>
            <a:ext cx="5940152" cy="594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olosa_zhivotnyh_-_Bleyanie_kozy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9" name="Picture 17" descr="24700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212976"/>
            <a:ext cx="20240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" name="Picture 7" descr="goat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307" r="24712"/>
          <a:stretch>
            <a:fillRect/>
          </a:stretch>
        </p:blipFill>
        <p:spPr bwMode="auto">
          <a:xfrm>
            <a:off x="1475656" y="2637239"/>
            <a:ext cx="2520280" cy="422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Блеяние козы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9144000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3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Кисель\Desktop\7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016" cy="77732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поросенок (1)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218162"/>
            <a:ext cx="6048672" cy="46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c2012c32f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9887" y="4842073"/>
            <a:ext cx="4234113" cy="201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Хрюкань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388424" y="71734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Кисель\Desktop\71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5016" cy="77732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Muzyka-dlya-telefona-Lay-sobaki-2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705600"/>
            <a:ext cx="304800" cy="304800"/>
          </a:xfrm>
          <a:prstGeom prst="rect">
            <a:avLst/>
          </a:prstGeom>
        </p:spPr>
      </p:pic>
      <p:pic>
        <p:nvPicPr>
          <p:cNvPr id="8" name="Picture 17" descr="2470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810000"/>
            <a:ext cx="20240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6" name="Picture 2" descr="C:\Users\Кисель\Desktop\8dr7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1484784"/>
            <a:ext cx="7441883" cy="557212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1" name="Лай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8586865" y="714273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0</Words>
  <Application>Microsoft Office PowerPoint</Application>
  <PresentationFormat>Экран (4:3)</PresentationFormat>
  <Paragraphs>0</Paragraphs>
  <Slides>7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саня</dc:creator>
  <cp:lastModifiedBy>саня</cp:lastModifiedBy>
  <cp:revision>18</cp:revision>
  <dcterms:created xsi:type="dcterms:W3CDTF">2013-11-13T17:26:26Z</dcterms:created>
  <dcterms:modified xsi:type="dcterms:W3CDTF">2013-11-23T16:58:06Z</dcterms:modified>
</cp:coreProperties>
</file>