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4A737-71EC-490C-8CD1-3D135FD2E6B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6C093-C454-4B1F-BC86-5A6D958E0E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6C093-C454-4B1F-BC86-5A6D958E0E6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C780-C9E1-4775-9963-0C35C00DFED1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C9CC6-AE8A-4B68-B597-3B9133CE85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C780-C9E1-4775-9963-0C35C00DFED1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9CC6-AE8A-4B68-B597-3B9133CE8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C780-C9E1-4775-9963-0C35C00DFED1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9CC6-AE8A-4B68-B597-3B9133CE8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4BC780-C9E1-4775-9963-0C35C00DFED1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78C9CC6-AE8A-4B68-B597-3B9133CE85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C780-C9E1-4775-9963-0C35C00DFED1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9CC6-AE8A-4B68-B597-3B9133CE85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C780-C9E1-4775-9963-0C35C00DFED1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9CC6-AE8A-4B68-B597-3B9133CE85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9CC6-AE8A-4B68-B597-3B9133CE85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C780-C9E1-4775-9963-0C35C00DFED1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C780-C9E1-4775-9963-0C35C00DFED1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9CC6-AE8A-4B68-B597-3B9133CE85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C780-C9E1-4775-9963-0C35C00DFED1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9CC6-AE8A-4B68-B597-3B9133CE8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4BC780-C9E1-4775-9963-0C35C00DFED1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8C9CC6-AE8A-4B68-B597-3B9133CE85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C780-C9E1-4775-9963-0C35C00DFED1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C9CC6-AE8A-4B68-B597-3B9133CE85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4BC780-C9E1-4775-9963-0C35C00DFED1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78C9CC6-AE8A-4B68-B597-3B9133CE85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dirty="0" smtClean="0"/>
              <a:t>Приём моделирования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/>
          <a:lstStyle/>
          <a:p>
            <a:r>
              <a:rPr lang="ru-RU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Мастер- класс</a:t>
            </a:r>
            <a:endParaRPr lang="ru-RU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476672"/>
            <a:ext cx="2057400" cy="10668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 гостях у Морозко.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100_752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9418" r="9418"/>
          <a:stretch>
            <a:fillRect/>
          </a:stretch>
        </p:blipFill>
        <p:spPr>
          <a:xfrm>
            <a:off x="468313" y="404813"/>
            <a:ext cx="6019800" cy="5562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88224" y="1628800"/>
            <a:ext cx="2057400" cy="4419600"/>
          </a:xfrm>
        </p:spPr>
        <p:txBody>
          <a:bodyPr>
            <a:normAutofit fontScale="25000" lnSpcReduction="20000"/>
          </a:bodyPr>
          <a:lstStyle/>
          <a:p>
            <a:r>
              <a:rPr lang="ru-RU" sz="5600" i="1" dirty="0" smtClean="0">
                <a:solidFill>
                  <a:schemeClr val="bg1"/>
                </a:solidFill>
              </a:rPr>
              <a:t>«</a:t>
            </a:r>
            <a:r>
              <a:rPr lang="ru-RU" sz="5600" b="1" i="1" dirty="0" smtClean="0">
                <a:solidFill>
                  <a:schemeClr val="bg1"/>
                </a:solidFill>
              </a:rPr>
              <a:t>В гостях у Морозко»</a:t>
            </a:r>
            <a:endParaRPr lang="ru-RU" sz="5600" dirty="0" smtClean="0">
              <a:solidFill>
                <a:schemeClr val="bg1"/>
              </a:solidFill>
            </a:endParaRPr>
          </a:p>
          <a:p>
            <a:r>
              <a:rPr lang="ru-RU" sz="5600" dirty="0" smtClean="0">
                <a:solidFill>
                  <a:schemeClr val="bg1"/>
                </a:solidFill>
              </a:rPr>
              <a:t>Я расскажу вам сказку, а вы поможете мне это сделать. Жили – были две девочки: одна ленивая, целыми днями лежала она на печи да ела калачи, а другая (Машенька) трудилась от зари до зари. Смотрите, она стирает белье. Давайте поможем ей. (</a:t>
            </a:r>
            <a:r>
              <a:rPr lang="ru-RU" sz="5600" b="1" i="1" dirty="0" smtClean="0">
                <a:solidFill>
                  <a:schemeClr val="bg1"/>
                </a:solidFill>
              </a:rPr>
              <a:t> Берём салфетки и имитируем стирку)</a:t>
            </a:r>
            <a:endParaRPr lang="ru-RU" sz="5600" dirty="0" smtClean="0">
              <a:solidFill>
                <a:schemeClr val="bg1"/>
              </a:solidFill>
            </a:endParaRPr>
          </a:p>
          <a:p>
            <a:r>
              <a:rPr lang="ru-RU" sz="5600" b="1" i="1" dirty="0" smtClean="0">
                <a:solidFill>
                  <a:srgbClr val="FF0000"/>
                </a:solidFill>
              </a:rPr>
              <a:t>                      </a:t>
            </a:r>
            <a:endParaRPr lang="ru-RU" sz="5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6296" y="457200"/>
            <a:ext cx="1450504" cy="667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Далее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100_753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60232" y="908720"/>
            <a:ext cx="2026568" cy="5111080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smtClean="0">
                <a:solidFill>
                  <a:schemeClr val="bg1"/>
                </a:solidFill>
              </a:rPr>
              <a:t>Решила Машенька  пол подмести – он  усыпан мелкими льдинками. Соберем их, чтобы Морозко не споткнулся. </a:t>
            </a:r>
            <a:r>
              <a:rPr lang="ru-RU" sz="5600" b="1" dirty="0" smtClean="0">
                <a:solidFill>
                  <a:schemeClr val="bg1"/>
                </a:solidFill>
              </a:rPr>
              <a:t>(На полу разбросаны ракушки. Собирают их в свои ведерки.)</a:t>
            </a:r>
            <a:r>
              <a:rPr lang="ru-RU" sz="5600" dirty="0" smtClean="0">
                <a:solidFill>
                  <a:schemeClr val="bg1"/>
                </a:solidFill>
              </a:rPr>
              <a:t> Стала Машенька перину мести, подняла её…, а там цветы! Они ещё не распустились. Давайте поможем им!</a:t>
            </a:r>
          </a:p>
          <a:p>
            <a:r>
              <a:rPr lang="ru-RU" sz="5600" b="1" dirty="0" smtClean="0">
                <a:solidFill>
                  <a:schemeClr val="bg1"/>
                </a:solidFill>
              </a:rPr>
              <a:t> Садимся за столы и раскрашиваем силуэты цветов, выкладываем из  ракушек клумбу и заполняем её цветами).</a:t>
            </a:r>
            <a:endParaRPr lang="ru-RU" sz="5600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2280" y="457200"/>
            <a:ext cx="1594520" cy="595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Далее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100_753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60232" y="908720"/>
            <a:ext cx="2026568" cy="5111080"/>
          </a:xfrm>
        </p:spPr>
        <p:txBody>
          <a:bodyPr>
            <a:normAutofit fontScale="25000" lnSpcReduction="20000"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Увидев красивые цветы, прилетели бабочки</a:t>
            </a:r>
            <a:r>
              <a:rPr lang="ru-RU" sz="4800" b="1" dirty="0" smtClean="0">
                <a:solidFill>
                  <a:schemeClr val="bg1"/>
                </a:solidFill>
              </a:rPr>
              <a:t> (Выполняем бабочек в технике оригами).</a:t>
            </a:r>
            <a:endParaRPr lang="ru-RU" sz="4800" dirty="0" smtClean="0">
              <a:solidFill>
                <a:schemeClr val="bg1"/>
              </a:solidFill>
            </a:endParaRPr>
          </a:p>
          <a:p>
            <a:r>
              <a:rPr lang="ru-RU" sz="4800" dirty="0" smtClean="0">
                <a:solidFill>
                  <a:schemeClr val="bg1"/>
                </a:solidFill>
              </a:rPr>
              <a:t>Пришел Морозко, обрадовался, что в доме чистота, кровать застелена перед дворцом красивая клумба с цветами. Подарил Машеньки возок, тройку прекрасных лошадей. Поблагодарила его Машенька, села в возок и поехала домой. Давайте и мы отправимся домой.</a:t>
            </a:r>
          </a:p>
          <a:p>
            <a:r>
              <a:rPr lang="ru-RU" sz="4800" b="1" dirty="0" smtClean="0">
                <a:solidFill>
                  <a:schemeClr val="bg1"/>
                </a:solidFill>
              </a:rPr>
              <a:t>( Изображаем лошадок, делаем подскоки и цокаем  языком.)</a:t>
            </a:r>
            <a:r>
              <a:rPr lang="ru-RU" sz="4800" dirty="0" smtClean="0">
                <a:solidFill>
                  <a:schemeClr val="bg1"/>
                </a:solidFill>
              </a:rPr>
              <a:t>До свидания, Морозко. Нам понравилось в твоем царстве!</a:t>
            </a:r>
          </a:p>
          <a:p>
            <a:r>
              <a:rPr lang="ru-RU" sz="48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Творите!!!</a:t>
            </a:r>
            <a:endParaRPr lang="ru-RU" dirty="0"/>
          </a:p>
        </p:txBody>
      </p:sp>
      <p:pic>
        <p:nvPicPr>
          <p:cNvPr id="5" name="Содержимое 4" descr="100_75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7785"/>
            <a:ext cx="4059238" cy="3044429"/>
          </a:xfrm>
        </p:spPr>
      </p:pic>
      <p:pic>
        <p:nvPicPr>
          <p:cNvPr id="6" name="Содержимое 5" descr="100_75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7785"/>
            <a:ext cx="4059238" cy="304442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</TotalTime>
  <Words>227</Words>
  <Application>Microsoft Office PowerPoint</Application>
  <PresentationFormat>Экран (4:3)</PresentationFormat>
  <Paragraphs>17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Мастер- класс</vt:lpstr>
      <vt:lpstr>В гостях у Морозко. </vt:lpstr>
      <vt:lpstr>Далее </vt:lpstr>
      <vt:lpstr>Далее </vt:lpstr>
      <vt:lpstr>Творите!!!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 класс</dc:title>
  <dc:creator>Admin</dc:creator>
  <cp:lastModifiedBy>Admin</cp:lastModifiedBy>
  <cp:revision>5</cp:revision>
  <dcterms:created xsi:type="dcterms:W3CDTF">2003-01-05T20:40:43Z</dcterms:created>
  <dcterms:modified xsi:type="dcterms:W3CDTF">2003-01-01T09:45:06Z</dcterms:modified>
</cp:coreProperties>
</file>