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8812360"/>
            <a:ext cx="7894386" cy="10585176"/>
          </a:xfrm>
        </p:spPr>
        <p:txBody>
          <a:bodyPr>
            <a:normAutofit/>
          </a:bodyPr>
          <a:lstStyle/>
          <a:p>
            <a:r>
              <a:rPr lang="ru-RU" sz="1200" b="0" dirty="0">
                <a:effectLst/>
              </a:rPr>
              <a:t> 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</a:t>
            </a:r>
            <a:br>
              <a:rPr lang="ru-RU" sz="1200" b="0" dirty="0">
                <a:effectLst/>
              </a:rPr>
            </a:br>
            <a:r>
              <a:rPr lang="ru-RU" sz="1200" b="0" dirty="0">
                <a:effectLst/>
              </a:rPr>
              <a:t>ПЕТРОДВОРЦОВОГО РАЙОНА САНКТ-ПЕТЕРБУРГА</a:t>
            </a:r>
            <a:br>
              <a:rPr lang="ru-RU" sz="1200" b="0" dirty="0">
                <a:effectLst/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416824" cy="4824536"/>
          </a:xfrm>
        </p:spPr>
        <p:txBody>
          <a:bodyPr/>
          <a:lstStyle/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«Зимние Олимпийские игры»</a:t>
            </a:r>
          </a:p>
          <a:p>
            <a:r>
              <a:rPr lang="ru-RU" dirty="0" smtClean="0"/>
              <a:t>Для совместной образовательной деятельности  с детьми младшей группы «Зимние Олимпийские игры»</a:t>
            </a:r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2000" dirty="0" smtClean="0"/>
              <a:t>Составила: </a:t>
            </a:r>
            <a:r>
              <a:rPr lang="ru-RU" sz="2000" dirty="0" err="1" smtClean="0"/>
              <a:t>Окуневич</a:t>
            </a:r>
            <a:r>
              <a:rPr lang="ru-RU" sz="2000" dirty="0" smtClean="0"/>
              <a:t> Инна Юрьевна    </a:t>
            </a:r>
          </a:p>
          <a:p>
            <a:r>
              <a:rPr lang="ru-RU" sz="2000" dirty="0" smtClean="0"/>
              <a:t> Воспитатель ГБДОУ ДС №11Петродворцового района</a:t>
            </a:r>
          </a:p>
          <a:p>
            <a:endParaRPr lang="ru-RU" sz="2000" dirty="0"/>
          </a:p>
          <a:p>
            <a:r>
              <a:rPr lang="ru-RU" sz="2000" dirty="0" smtClean="0"/>
              <a:t>Санкт-Петербург 2014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47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547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символы –талисманы Олимпиады помогут спортсменам выиграть</a:t>
            </a:r>
            <a:endParaRPr lang="ru-RU" dirty="0"/>
          </a:p>
        </p:txBody>
      </p:sp>
      <p:pic>
        <p:nvPicPr>
          <p:cNvPr id="7170" name="Picture 2" descr="C:\Users\Инна\Desktop\467591991-693X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674"/>
            <a:ext cx="8136904" cy="46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Инна\Desktop\талисманы 3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8708"/>
            <a:ext cx="8229600" cy="54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Победителям вручают медали</a:t>
            </a:r>
            <a:endParaRPr lang="ru-RU" dirty="0"/>
          </a:p>
        </p:txBody>
      </p:sp>
      <p:pic>
        <p:nvPicPr>
          <p:cNvPr id="9218" name="Picture 2" descr="C:\Users\Инна\Desktop\img_gb121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Инна\Desktop\467814625-693X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79208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744"/>
            <a:ext cx="8229600" cy="1823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спортивные соревнования, в которых участвуют спортсмены из разных частей света.</a:t>
            </a:r>
            <a:endParaRPr lang="ru-RU" dirty="0"/>
          </a:p>
        </p:txBody>
      </p:sp>
      <p:pic>
        <p:nvPicPr>
          <p:cNvPr id="2050" name="Picture 2" descr="C:\Users\Инна\Desktop\890x675_0IljIC59Bfjk3L4cQDR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674"/>
            <a:ext cx="8136903" cy="46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 Пять переплетенных </a:t>
            </a:r>
            <a:r>
              <a:rPr lang="ru-RU" dirty="0">
                <a:effectLst/>
              </a:rPr>
              <a:t>колец</a:t>
            </a:r>
            <a:r>
              <a:rPr lang="ru-RU" b="0" dirty="0">
                <a:effectLst/>
              </a:rPr>
              <a:t>, которые изображены на флаге олимпиады известны, как </a:t>
            </a:r>
            <a:r>
              <a:rPr lang="ru-RU" dirty="0">
                <a:effectLst/>
              </a:rPr>
              <a:t>олимпийские</a:t>
            </a:r>
            <a:r>
              <a:rPr lang="ru-RU" b="0" dirty="0">
                <a:effectLst/>
              </a:rPr>
              <a:t> </a:t>
            </a:r>
            <a:r>
              <a:rPr lang="ru-RU" dirty="0">
                <a:effectLst/>
              </a:rPr>
              <a:t>кольца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1026" name="Picture 2" descr="C:\Users\Ин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089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Церемония открытия – это настоящий праздник для участников и зрителей.</a:t>
            </a:r>
            <a:endParaRPr lang="ru-RU" sz="2800" dirty="0"/>
          </a:p>
        </p:txBody>
      </p:sp>
      <p:pic>
        <p:nvPicPr>
          <p:cNvPr id="1026" name="Picture 2" descr="C:\Users\Инна\Desktop\OY0ZsJo6y9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208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нна\Desktop\view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 из самых красивых видов спорта-фигурное катание</a:t>
            </a:r>
            <a:endParaRPr lang="ru-RU" dirty="0"/>
          </a:p>
        </p:txBody>
      </p:sp>
      <p:pic>
        <p:nvPicPr>
          <p:cNvPr id="3074" name="Picture 2" descr="C:\Users\Инна\Desktop\467290941-693X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00200"/>
            <a:ext cx="7416824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Лыжные гонки.</a:t>
            </a:r>
            <a:endParaRPr lang="ru-RU" sz="2800" dirty="0"/>
          </a:p>
        </p:txBody>
      </p:sp>
      <p:pic>
        <p:nvPicPr>
          <p:cNvPr id="4098" name="Picture 2" descr="C:\Users\Инна\Desktop\467786037-693X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6808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Конькобежный спорт</a:t>
            </a:r>
            <a:endParaRPr lang="ru-RU" dirty="0"/>
          </a:p>
        </p:txBody>
      </p:sp>
      <p:pic>
        <p:nvPicPr>
          <p:cNvPr id="5122" name="Picture 2" descr="C:\Users\Инна\Desktop\467796143_10-693X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00200"/>
            <a:ext cx="792088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</p:spPr>
        <p:txBody>
          <a:bodyPr/>
          <a:lstStyle/>
          <a:p>
            <a:r>
              <a:rPr lang="ru-RU" dirty="0" smtClean="0"/>
              <a:t>Санный спорт</a:t>
            </a:r>
            <a:endParaRPr lang="ru-RU" dirty="0"/>
          </a:p>
        </p:txBody>
      </p:sp>
      <p:pic>
        <p:nvPicPr>
          <p:cNvPr id="6147" name="Picture 3" descr="C:\Users\Инна\Desktop\i9200335_fc47034324ff912aadbe78dc674aa9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82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 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 ПЕТРОДВОРЦОВОГО РАЙОНА САНКТ-ПЕТЕРБУРГА  </vt:lpstr>
      <vt:lpstr>Это спортивные соревнования, в которых участвуют спортсмены из разных частей света.</vt:lpstr>
      <vt:lpstr> Пять переплетенных колец, которые изображены на флаге олимпиады известны, как олимпийские кольца.</vt:lpstr>
      <vt:lpstr>Церемония открытия – это настоящий праздник для участников и зрителей.</vt:lpstr>
      <vt:lpstr>Презентация PowerPoint</vt:lpstr>
      <vt:lpstr>Один из самых красивых видов спорта-фигурное катание</vt:lpstr>
      <vt:lpstr>Лыжные гонки.</vt:lpstr>
      <vt:lpstr>Конькобежный спорт</vt:lpstr>
      <vt:lpstr>Санный спорт</vt:lpstr>
      <vt:lpstr>А символы –талисманы Олимпиады помогут спортсменам выиграть</vt:lpstr>
      <vt:lpstr>Презентация PowerPoint</vt:lpstr>
      <vt:lpstr>Победителям вручают медали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игры</dc:title>
  <dc:creator>Инна</dc:creator>
  <cp:lastModifiedBy>Инна</cp:lastModifiedBy>
  <cp:revision>12</cp:revision>
  <dcterms:created xsi:type="dcterms:W3CDTF">2014-02-08T16:43:39Z</dcterms:created>
  <dcterms:modified xsi:type="dcterms:W3CDTF">2014-03-16T19:04:56Z</dcterms:modified>
</cp:coreProperties>
</file>