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2" r:id="rId5"/>
    <p:sldId id="266" r:id="rId6"/>
    <p:sldId id="268" r:id="rId7"/>
    <p:sldId id="265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764" autoAdjust="0"/>
  </p:normalViewPr>
  <p:slideViewPr>
    <p:cSldViewPr>
      <p:cViewPr varScale="1">
        <p:scale>
          <a:sx n="59" d="100"/>
          <a:sy n="59" d="100"/>
        </p:scale>
        <p:origin x="-1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7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FCA94-48D6-402F-966D-7A9C2CEEE664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FCCFF-6B12-494B-BBE5-6D15156D0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3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FCCFF-6B12-494B-BBE5-6D15156D0D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6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FCCFF-6B12-494B-BBE5-6D15156D0D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23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FCCFF-6B12-494B-BBE5-6D15156D0D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13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FCCFF-6B12-494B-BBE5-6D15156D0D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512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FCCFF-6B12-494B-BBE5-6D15156D0D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5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FCCFF-6B12-494B-BBE5-6D15156D0D5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93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FCCFF-6B12-494B-BBE5-6D15156D0D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81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FCCFF-6B12-494B-BBE5-6D15156D0D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4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4283968" cy="6480720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 smtClean="0"/>
              <a:t>Журнали́ст</a:t>
            </a:r>
            <a:r>
              <a:rPr lang="ru-RU" sz="6000" dirty="0" smtClean="0"/>
              <a:t> </a:t>
            </a:r>
            <a:r>
              <a:rPr lang="ru-RU" dirty="0" smtClean="0"/>
              <a:t>— </a:t>
            </a:r>
            <a:r>
              <a:rPr lang="ru-RU" sz="2800" dirty="0" smtClean="0"/>
              <a:t>человек, занимающийся журналистикой в качестве своего основного рода занятий, Он занимается сбором </a:t>
            </a:r>
            <a:r>
              <a:rPr lang="ru-RU" sz="2800" dirty="0"/>
              <a:t>информации о значимых фактах, событиях, людях, явлениях. </a:t>
            </a:r>
            <a:r>
              <a:rPr lang="ru-RU" sz="2800" dirty="0" smtClean="0"/>
              <a:t>Работает от газетных </a:t>
            </a:r>
            <a:r>
              <a:rPr lang="ru-RU" sz="2800" dirty="0"/>
              <a:t>изданий, радио и телеканалов.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56" y="188640"/>
            <a:ext cx="470912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9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3384376" cy="619268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Журналисту — корреспонденту, репортёру </a:t>
            </a:r>
            <a:r>
              <a:rPr lang="ru-RU" sz="3200" dirty="0" smtClean="0"/>
              <a:t>может </a:t>
            </a:r>
            <a:r>
              <a:rPr lang="ru-RU" sz="3200" dirty="0"/>
              <a:t>ассистировать телеоператор, продюсер и технический персонал.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821" y="262102"/>
            <a:ext cx="5304660" cy="5399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4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4464496" cy="4608512"/>
          </a:xfrm>
        </p:spPr>
        <p:txBody>
          <a:bodyPr>
            <a:noAutofit/>
          </a:bodyPr>
          <a:lstStyle/>
          <a:p>
            <a:r>
              <a:rPr lang="ru-RU" sz="3200" dirty="0"/>
              <a:t>Фотограф СМИ может работать, как в паре с репортёром или корреспондентом, так и самостоятельно готовить репортаж для своего издания. При этом он может быть фотожурналистом.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790181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1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3168352" cy="59046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Атрибуты журналиста: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0" dirty="0" smtClean="0"/>
              <a:t>фотоаппарат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0" dirty="0" smtClean="0"/>
              <a:t> диктофон,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0" dirty="0" smtClean="0"/>
              <a:t>Микрофоны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0" dirty="0" smtClean="0"/>
              <a:t> </a:t>
            </a:r>
            <a:r>
              <a:rPr lang="ru-RU" sz="3200" b="0" dirty="0"/>
              <a:t>кепки с символикой, </a:t>
            </a:r>
            <a:r>
              <a:rPr lang="ru-RU" sz="3200" b="0" dirty="0" smtClean="0"/>
              <a:t>блокноты,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0" dirty="0" smtClean="0"/>
              <a:t>карандаши,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b="0" dirty="0" err="1" smtClean="0"/>
              <a:t>бэйджики</a:t>
            </a:r>
            <a:r>
              <a:rPr lang="ru-RU" sz="3200" b="0" dirty="0"/>
              <a:t>,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0377"/>
            <a:ext cx="5897694" cy="455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10" y="404664"/>
            <a:ext cx="8069037" cy="604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2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81" y="326765"/>
            <a:ext cx="8477849" cy="57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0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260648"/>
            <a:ext cx="3422868" cy="619268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latin typeface="Calibri" pitchFamily="34" charset="0"/>
              </a:rPr>
              <a:t>Работа журналиста, занимающихся расследованиями или работой в зонах военных и иных конфликтов, непредсказуема, невозможно предугадать, что будет в следующую секунду.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40" y="260648"/>
            <a:ext cx="5701636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2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71" y="188640"/>
            <a:ext cx="509447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494" y="1052736"/>
            <a:ext cx="370487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7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</TotalTime>
  <Words>136</Words>
  <Application>Microsoft Office PowerPoint</Application>
  <PresentationFormat>Экран (4:3)</PresentationFormat>
  <Paragraphs>22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xxx</dc:creator>
  <cp:lastModifiedBy>xxx</cp:lastModifiedBy>
  <cp:revision>8</cp:revision>
  <dcterms:created xsi:type="dcterms:W3CDTF">2012-04-07T03:08:41Z</dcterms:created>
  <dcterms:modified xsi:type="dcterms:W3CDTF">2013-01-19T05:03:35Z</dcterms:modified>
</cp:coreProperties>
</file>