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004AC-FB84-4F43-85D8-A602AF165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99D9-8489-4CE3-9CC1-637B24ADC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206E-8F4D-4B19-B1F8-95FD17D5A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05426-3A8B-4843-B5A5-F45BB75D7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20F73-466B-45DF-B946-35F8664F3B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CDD00-4339-4845-AC9D-77015C3E7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E1E1-FD92-422E-86C6-86E9C6686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E2C56-1931-4325-A697-FC2D20081D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FF859-D158-48F5-AA6E-83C3B7418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42519-7DFD-4ABB-85E4-9DD8DF5008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409E7-F9CC-47AE-91C0-579C79234C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E74D2E-6159-4324-927A-FC7B00C6C4F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zoom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1;&#1086;&#1079;&#1103;&#1080;&#1085;\Desktop\&#1090;&#1077;&#1072;&#1090;&#1088;%20&#1087;&#1088;&#1077;&#1079;&#1077;&#1085;&#1090;&#1072;&#1094;&#1080;&#1103;\&#1086;&#1090;&#1095;&#1077;&#1090;%20&#1090;&#1074;&#1086;&#1088;&#1095;&#1077;&#1089;&#1082;&#1086;&#1075;&#1086;%20&#1086;&#1073;&#1098;&#1077;&#1076;&#1080;&#1085;&#1077;&#1085;&#1080;&#1103;\&#1048;&#1079;_&#1052;&#1091;&#1083;&#1100;&#1090;&#1092;&#1080;&#1083;&#1100;&#1084;&#1086;&#1074;_-_&#1052;&#1099;_&#1074;_&#1075;&#1086;&#1088;&#1086;&#1076;_&#1048;&#1079;&#1091;&#1084;&#1088;&#1091;&#1076;&#1085;&#1099;&#1081;..._(&#1080;&#1079;_&#1084;_&#1092;__&#1042;&#1086;&#1083;&#1096;&#1077;&#1073;&#1085;&#1080;&#1082;_&#1048;&#1079;&#1091;&#1084;&#1088;&#1091;&#1076;&#1085;&#1086;&#1075;&#1086;_&#1075;&#1086;&#1088;&#1086;&#1076;&#1072;_)_(-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Музыкальный театр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66429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Отчёт о проведении творческого объединения музыкального руководителя Алёшиной Л. А.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2013-2014гг.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Из_Мультфильмов_-_Мы_в_город_Изумрудный..._(из_м_ф__Волшебник_Изумрудного_города_)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771800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92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Хозяин\Desktop\театр презентация\репетиция гусей\P1080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4346" y="3429000"/>
            <a:ext cx="4892110" cy="288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Хозяин\Desktop\театр презентация\репетиция гусей\P10802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188640"/>
            <a:ext cx="4860032" cy="319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Хозяин\Desktop\театр презентация\репетиция гусей\P10802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700808"/>
            <a:ext cx="4572001" cy="296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3456384" cy="1656184"/>
          </a:xfrm>
        </p:spPr>
        <p:txBody>
          <a:bodyPr/>
          <a:lstStyle/>
          <a:p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Сцены с Машенькой и Ванечкой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Хозяин\Desktop\театр презентация\репетиция гусей\P1080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116632"/>
            <a:ext cx="4885051" cy="366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Хозяин\Desktop\театр презентация\репетиция гусей\P10802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717032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Хозяин\Desktop\театр презентация\репетиция гусей\P10802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717032"/>
            <a:ext cx="4931454" cy="296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2592288" cy="1800200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Сцены </a:t>
            </a:r>
          </a:p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Ваней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Хозяин\Desktop\театр презентация\репетиция гусей\P10802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1663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Хозяин\Desktop\театр презентация\репетиция гусей\P10802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338989"/>
            <a:ext cx="4248472" cy="318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Хозяин\Desktop\театр презентация\репетиция гусей\P10802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3981" y="3356992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2952750" cy="1368425"/>
          </a:xfrm>
        </p:spPr>
        <p:txBody>
          <a:bodyPr/>
          <a:lstStyle/>
          <a:p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Разучивание русских народных игр и хороводов</a:t>
            </a:r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Хозяин\Desktop\театр презентация\театр презентация\P10803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908720"/>
            <a:ext cx="3755909" cy="28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Хозяин\Desktop\театр презентация\театр презентация\P10803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4517" y="2780928"/>
            <a:ext cx="499255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36096" y="4221088"/>
            <a:ext cx="2952328" cy="2016224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Сцены </a:t>
            </a:r>
          </a:p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ашей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4339" name="Picture 3" descr="C:\Users\Хозяин\Desktop\театр презентация\театр презентация\P10803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65246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Хозяин\Desktop\театр презентация\театр презентация\P10803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Хозяин\Desktop\театр презентация\театр презентация\P10803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764704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Хозяин\Desktop\театр презентация\театр презентация\P10803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772816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1872208" cy="2088232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Сцена Бабы Яги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Хозяин\Desktop\театр презентация\театр презентация\P10803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0"/>
            <a:ext cx="2520280" cy="39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Хозяин\Desktop\театр презентация\театр презентация\P10803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2027" y="378904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Хозяин\Desktop\театр презентация\театр презентация\P10803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77965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Хозяин\Desktop\театр презентация\театр презентация\P10803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1243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2376264" cy="1800200"/>
          </a:xfrm>
        </p:spPr>
        <p:txBody>
          <a:bodyPr/>
          <a:lstStyle/>
          <a:p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Подготовка декораций к спектаклю</a:t>
            </a:r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7650" y="2967335"/>
            <a:ext cx="7888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282700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Открытие       музыкального театра</a:t>
            </a:r>
            <a:endParaRPr lang="ru-RU" dirty="0"/>
          </a:p>
        </p:txBody>
      </p:sp>
      <p:pic>
        <p:nvPicPr>
          <p:cNvPr id="3076" name="Picture 4" descr="C:\Users\Хозяин\Desktop\театр презентация\P1070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8280920" cy="496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озяин\Desktop\театр презентация\P10708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36912" y="-315416"/>
            <a:ext cx="4644008" cy="3483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Хозяин\Desktop\театр презентация\P10708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44824" y="3645024"/>
            <a:ext cx="4248472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Users\Хозяин\Desktop\театр презентация\P10708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844824" y="1268760"/>
            <a:ext cx="4154671" cy="3294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 descr="C:\Users\Хозяин\Desktop\театр презентация\P10708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988840" y="332656"/>
            <a:ext cx="3312368" cy="3354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88003 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4514 L 0.82604 -0.5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48021 -0.0030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4.07407E-6 L 0.32604 0.333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озяин\Desktop\театр презентация\театр фото цветок\P10709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92797">
            <a:off x="142870" y="1424592"/>
            <a:ext cx="4571356" cy="3026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Знакомство со сказкой</a:t>
            </a:r>
            <a:b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 Гуси лебеди»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4" name="Picture 4" descr="C:\Users\Хозяин\Desktop\театр презентация\театр фото цветок\P10709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64881">
            <a:off x="4919082" y="1378775"/>
            <a:ext cx="4028176" cy="3021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5" name="Picture 5" descr="C:\Users\Хозяин\Desktop\театр презентация\театр фото цветок\P10709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933056"/>
            <a:ext cx="3312368" cy="2731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озяин\Desktop\театр презентация\театр фото цветок\P10709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18509">
            <a:off x="-3114053" y="528806"/>
            <a:ext cx="3131840" cy="234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Users\Хозяин\Desktop\театр презентация\театр фото цветок\P1070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6318">
            <a:off x="-3243081" y="2306507"/>
            <a:ext cx="3168352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C:\Users\Хозяин\Desktop\театр презентация\театр фото цветок\P10709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355976" y="4221088"/>
            <a:ext cx="4355976" cy="2474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9"/>
            <a:ext cx="7560840" cy="1008112"/>
          </a:xfrm>
        </p:spPr>
        <p:txBody>
          <a:bodyPr/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Психогимнастические этюды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6400800" cy="720080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Этюд « Цветок»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0.11505 L 0.38576 0.1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95711 -0.0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72239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/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Этюд « Вкусная конфета»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7170" name="Picture 2" descr="C:\Users\Хозяин\Desktop\театр презентация\театр фото цветок\P10709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77380"/>
            <a:ext cx="3312368" cy="2484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Хозяин\Desktop\театр презентация\театр фото цветок\P10709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39" y="1196752"/>
            <a:ext cx="3456384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 descr="C:\Users\Хозяин\Desktop\театр презентация\театр фото цветок\P10709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861048"/>
            <a:ext cx="3504389" cy="2628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3" name="Picture 5" descr="C:\Users\Хозяин\Desktop\театр презентация\театр фото цветок\P10709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3933056"/>
            <a:ext cx="3419872" cy="2564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   </a:t>
            </a:r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Этюд « Кислый лимон»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194" name="Picture 2" descr="C:\Users\Хозяин\Desktop\театр презентация\знакомство с музыкой к сказке\P10801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84784"/>
            <a:ext cx="7525344" cy="528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Хозяин\Desktop\театр презентация\знакомство с музыкой к сказке\P10801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06360">
            <a:off x="1331124" y="3770416"/>
            <a:ext cx="3575232" cy="291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210146"/>
          </a:xfrm>
        </p:spPr>
        <p:txBody>
          <a:bodyPr/>
          <a:lstStyle/>
          <a:p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Знакомство с музыкой</a:t>
            </a:r>
            <a:b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к </a:t>
            </a:r>
            <a:r>
              <a:rPr 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</a:t>
            </a:r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казке </a:t>
            </a:r>
            <a:b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 Гуси лебеди»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9218" name="Picture 2" descr="C:\Users\Хозяин\Desktop\театр презентация\знакомство с музыкой к сказке\P10801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87424">
            <a:off x="323528" y="1556792"/>
            <a:ext cx="3347864" cy="2510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0" name="Picture 4" descr="C:\Users\Хозяин\Desktop\театр презентация\знакомство с музыкой к сказке\P10801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45158">
            <a:off x="5156776" y="3727705"/>
            <a:ext cx="3056928" cy="3047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1" name="Picture 5" descr="C:\Users\Хозяин\Desktop\театр презентация\знакомство с музыкой к сказке\P10801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16507">
            <a:off x="5777164" y="1563314"/>
            <a:ext cx="3312368" cy="2484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2" name="Picture 6" descr="C:\Users\Хозяин\Desktop\театр презентация\знакомство с музыкой к сказке\P10801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1556792"/>
            <a:ext cx="2843808" cy="2132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Репетиция спектакля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43" name="Picture 3" descr="C:\Users\Хозяин\Desktop\театр презентация\репетиция гусей\P1080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7795077" cy="517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ок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цветок</Template>
  <TotalTime>241</TotalTime>
  <Words>75</Words>
  <Application>Microsoft Office PowerPoint</Application>
  <PresentationFormat>Экран (4:3)</PresentationFormat>
  <Paragraphs>20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цветок</vt:lpstr>
      <vt:lpstr>Музыкальный театр</vt:lpstr>
      <vt:lpstr>          Открытие       музыкального театра</vt:lpstr>
      <vt:lpstr>Слайд 3</vt:lpstr>
      <vt:lpstr>Знакомство со сказкой  « Гуси лебеди»</vt:lpstr>
      <vt:lpstr>    Психогимнастические этюды</vt:lpstr>
      <vt:lpstr>           Этюд « Вкусная конфета»</vt:lpstr>
      <vt:lpstr>      Этюд « Кислый лимон»</vt:lpstr>
      <vt:lpstr>Знакомство с музыкой  к сказке  « Гуси лебеди»</vt:lpstr>
      <vt:lpstr>Репетиция спектакля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Музыкальный театр</dc:title>
  <dc:creator>Хозяин</dc:creator>
  <cp:lastModifiedBy>Хозяин</cp:lastModifiedBy>
  <cp:revision>32</cp:revision>
  <dcterms:created xsi:type="dcterms:W3CDTF">2014-04-23T15:26:12Z</dcterms:created>
  <dcterms:modified xsi:type="dcterms:W3CDTF">2014-10-21T19:01:51Z</dcterms:modified>
</cp:coreProperties>
</file>