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650085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урок</a:t>
            </a:r>
            <a:endParaRPr lang="ru-RU" sz="40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785926"/>
            <a:ext cx="735811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Тема:"Сложение и вычитание многозначных чисел".</a:t>
            </a:r>
          </a:p>
          <a:p>
            <a:pPr algn="r"/>
            <a:r>
              <a:rPr lang="ru-RU" sz="4800" b="1" dirty="0" smtClean="0">
                <a:latin typeface="Monotype Corsiva" pitchFamily="66" charset="0"/>
              </a:rPr>
              <a:t> </a:t>
            </a:r>
            <a:endParaRPr lang="ru-RU" sz="4800" b="1" dirty="0" smtClean="0">
              <a:latin typeface="Monotype Corsiva" pitchFamily="66" charset="0"/>
            </a:endParaRPr>
          </a:p>
          <a:p>
            <a:pPr algn="r"/>
            <a:endParaRPr lang="ru-RU" sz="48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начальных классов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Толстовской СОШ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 Наталья Фёдоровна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99f83a00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9919" y="3214686"/>
            <a:ext cx="2045116" cy="312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987600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00024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2561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86124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34017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5072074"/>
            <a:ext cx="18774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178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071538" y="2214554"/>
            <a:ext cx="857256" cy="857256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14884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86116" y="2857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99f83a00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9919" y="3214686"/>
            <a:ext cx="2045116" cy="312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987600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00024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2561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86124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34017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5072074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4178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071538" y="2214554"/>
            <a:ext cx="857256" cy="857256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14884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285728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99f83a00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9919" y="3214686"/>
            <a:ext cx="2045116" cy="312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987600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00024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2561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86124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34017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000636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24178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000100" y="2143116"/>
            <a:ext cx="857256" cy="857256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14884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2857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99f83a00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9919" y="3214686"/>
            <a:ext cx="2045116" cy="312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987600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00024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2561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86124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34017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5000636"/>
            <a:ext cx="413446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1024178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071538" y="2214554"/>
            <a:ext cx="857256" cy="857256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14884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7ac6dbac2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7150"/>
            <a:ext cx="2771775" cy="2990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20008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2143116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763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00166" y="2143116"/>
            <a:ext cx="1357322" cy="64294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714752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29256" y="4214818"/>
            <a:ext cx="1357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7ac6dbac2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7150"/>
            <a:ext cx="2771775" cy="2990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20008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2143116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763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00166" y="2143116"/>
            <a:ext cx="1357322" cy="64294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714752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57752" y="4214818"/>
            <a:ext cx="1357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7ac6dbac2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7150"/>
            <a:ext cx="2771775" cy="2990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20008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2143116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763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00166" y="2143116"/>
            <a:ext cx="1357322" cy="64294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714752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6248" y="4071942"/>
            <a:ext cx="2643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245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7ac6dbac2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7150"/>
            <a:ext cx="2771775" cy="2990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20008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2143116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763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00166" y="2143116"/>
            <a:ext cx="1357322" cy="64294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714752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14744" y="4071942"/>
            <a:ext cx="3214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9245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7ac6dbac2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7150"/>
            <a:ext cx="2771775" cy="29908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571480"/>
            <a:ext cx="542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20008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2143116"/>
            <a:ext cx="228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763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00166" y="2143116"/>
            <a:ext cx="1357322" cy="64294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714752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43240" y="4071942"/>
            <a:ext cx="3786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19245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0085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Логическая задача</a:t>
            </a:r>
            <a:endParaRPr lang="ru-RU" sz="40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30 мин. в кастрюле варились 6 картофелин.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Сколько минут варилась в кастрюле 1 картофелина?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artosh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256"/>
            <a:ext cx="2857488" cy="2363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00042"/>
            <a:ext cx="592935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лишнее</a:t>
            </a:r>
            <a:endParaRPr lang="ru-RU" sz="44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64315" y="2464587"/>
            <a:ext cx="1571636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821637" y="3607595"/>
            <a:ext cx="1500198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143240" y="2071678"/>
            <a:ext cx="1428760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714876" y="292893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000496" y="3286124"/>
            <a:ext cx="1928826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00760" y="2285992"/>
            <a:ext cx="1500198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714348" y="3714752"/>
            <a:ext cx="45719" cy="7143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16" name="Блок-схема: узел 15"/>
          <p:cNvSpPr/>
          <p:nvPr/>
        </p:nvSpPr>
        <p:spPr>
          <a:xfrm>
            <a:off x="1785918" y="2143116"/>
            <a:ext cx="45719" cy="7143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17" name="Блок-схема: узел 16"/>
          <p:cNvSpPr/>
          <p:nvPr/>
        </p:nvSpPr>
        <p:spPr>
          <a:xfrm>
            <a:off x="2071670" y="3357562"/>
            <a:ext cx="71438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18" name="Блок-схема: узел 17"/>
          <p:cNvSpPr/>
          <p:nvPr/>
        </p:nvSpPr>
        <p:spPr>
          <a:xfrm>
            <a:off x="3071802" y="4857760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19" name="Блок-схема: узел 18"/>
          <p:cNvSpPr/>
          <p:nvPr/>
        </p:nvSpPr>
        <p:spPr>
          <a:xfrm>
            <a:off x="3143240" y="3429000"/>
            <a:ext cx="71438" cy="7143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20" name="Блок-схема: узел 19"/>
          <p:cNvSpPr/>
          <p:nvPr/>
        </p:nvSpPr>
        <p:spPr>
          <a:xfrm>
            <a:off x="4572000" y="4643446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21" name="Блок-схема: узел 20"/>
          <p:cNvSpPr/>
          <p:nvPr/>
        </p:nvSpPr>
        <p:spPr>
          <a:xfrm>
            <a:off x="5357818" y="2714620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22" name="Блок-схема: узел 21"/>
          <p:cNvSpPr/>
          <p:nvPr/>
        </p:nvSpPr>
        <p:spPr>
          <a:xfrm>
            <a:off x="6000760" y="2285992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  <p:sp>
        <p:nvSpPr>
          <p:cNvPr id="23" name="Блок-схема: узел 22"/>
          <p:cNvSpPr/>
          <p:nvPr/>
        </p:nvSpPr>
        <p:spPr>
          <a:xfrm>
            <a:off x="7429520" y="3500438"/>
            <a:ext cx="71438" cy="7143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8" y="500042"/>
            <a:ext cx="3000396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</a:t>
            </a:r>
            <a:endParaRPr lang="ru-RU" sz="44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 1 т – 580 кг, 520 кг, 150 кг, 860 кг;</a:t>
            </a:r>
          </a:p>
          <a:p>
            <a:pPr lvl="0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 1 км – 870 м, 500 м, 320 м, 450 м.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_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083372"/>
            <a:ext cx="2286016" cy="210313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464347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Прочитайте числа</a:t>
            </a:r>
            <a:endParaRPr lang="ru-RU" sz="36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1071547"/>
            <a:ext cx="63579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5 901 006</a:t>
            </a: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312 096 312</a:t>
            </a: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45 003 420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357694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единицы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ΙΙΙ, ΙΙ, Ι классов.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85776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Какое из чисел самое большое?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_6d253_cfd8b703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500570"/>
            <a:ext cx="2285984" cy="221413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628654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Найдите значение выражения</a:t>
            </a: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214554"/>
            <a:ext cx="4572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24+65+76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2214554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61+58+39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78632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Подумайте, как быстрее и удобнее найти значение этих выражений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3286124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24+65+76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500042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61+58+39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2786050" y="1571612"/>
            <a:ext cx="1357322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4071934" y="1643050"/>
            <a:ext cx="1357322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2928926" y="4500570"/>
            <a:ext cx="1357322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4179091" y="4464851"/>
            <a:ext cx="1428760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785794"/>
            <a:ext cx="3429024" cy="171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+ 0 = b</a:t>
            </a:r>
            <a:endParaRPr lang="en-US" sz="4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41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4429132"/>
            <a:ext cx="3571900" cy="171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k – k = 0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1714488"/>
            <a:ext cx="3429024" cy="171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 – 0 = a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teacher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2465452" cy="328612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285852" y="2571744"/>
            <a:ext cx="3429024" cy="16430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0 +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c = c</a:t>
            </a:r>
            <a:endParaRPr lang="en-US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357166"/>
            <a:ext cx="464347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Объясни, что </a:t>
            </a:r>
            <a:r>
              <a:rPr lang="ru-RU" sz="32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обозначают                 записи 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</a:t>
            </a: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99f83a006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9919" y="3214686"/>
            <a:ext cx="2045116" cy="312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987600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00024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2561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86124"/>
            <a:ext cx="3005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34017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5072074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78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071538" y="2143116"/>
            <a:ext cx="857256" cy="857256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14884"/>
            <a:ext cx="4071966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182</Words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13</cp:revision>
  <dcterms:modified xsi:type="dcterms:W3CDTF">2012-12-22T12:14:51Z</dcterms:modified>
</cp:coreProperties>
</file>