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D2456F-5740-47C5-85E2-A2B8B041F3B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D54DFB-2CD1-45B9-BDE0-4FBED175C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00197"/>
          </a:xfrm>
        </p:spPr>
        <p:txBody>
          <a:bodyPr/>
          <a:lstStyle/>
          <a:p>
            <a:r>
              <a:rPr lang="ru-RU" dirty="0" smtClean="0"/>
              <a:t>Звуки </a:t>
            </a:r>
            <a:r>
              <a:rPr lang="en-US" dirty="0" smtClean="0"/>
              <a:t>[</a:t>
            </a:r>
            <a:r>
              <a:rPr lang="ru-RU" dirty="0" smtClean="0"/>
              <a:t>П –Т -К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2857496"/>
            <a:ext cx="5572164" cy="71438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</a:rPr>
              <a:t>Чёткое произнесение и различение звуков.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.</a:t>
            </a:r>
          </a:p>
          <a:p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Игра «ЭХО»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239000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Выделение звуков </a:t>
            </a:r>
            <a:r>
              <a:rPr lang="en-US" sz="1600" dirty="0" smtClean="0"/>
              <a:t>[</a:t>
            </a:r>
            <a:r>
              <a:rPr lang="ru-RU" sz="1600" dirty="0" smtClean="0"/>
              <a:t>П Т К</a:t>
            </a:r>
            <a:r>
              <a:rPr lang="en-US" sz="1600" dirty="0" smtClean="0"/>
              <a:t>]</a:t>
            </a:r>
            <a:r>
              <a:rPr lang="ru-RU" sz="1600" dirty="0" smtClean="0"/>
              <a:t>в начале слова: </a:t>
            </a:r>
            <a:r>
              <a:rPr lang="ru-RU" sz="1600" i="1" dirty="0" smtClean="0"/>
              <a:t>плита, кабачок, тыква. </a:t>
            </a:r>
            <a:endParaRPr lang="ru-RU" sz="1600" i="1" dirty="0"/>
          </a:p>
        </p:txBody>
      </p:sp>
      <p:pic>
        <p:nvPicPr>
          <p:cNvPr id="1026" name="Picture 2" descr="C:\Users\Lenovo\Desktop\freestanding_cooker_with_b_oven_b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2000240"/>
            <a:ext cx="2049246" cy="3240000"/>
          </a:xfrm>
          <a:prstGeom prst="rect">
            <a:avLst/>
          </a:prstGeom>
          <a:noFill/>
        </p:spPr>
      </p:pic>
      <p:pic>
        <p:nvPicPr>
          <p:cNvPr id="1027" name="Picture 3" descr="C:\Users\Lenovo\Desktop\57707327.png"/>
          <p:cNvPicPr>
            <a:picLocks noChangeAspect="1" noChangeArrowheads="1"/>
          </p:cNvPicPr>
          <p:nvPr/>
        </p:nvPicPr>
        <p:blipFill>
          <a:blip r:embed="rId3"/>
          <a:srcRect t="21337" b="19451"/>
          <a:stretch>
            <a:fillRect/>
          </a:stretch>
        </p:blipFill>
        <p:spPr bwMode="auto">
          <a:xfrm>
            <a:off x="3357551" y="1785926"/>
            <a:ext cx="3949007" cy="1692000"/>
          </a:xfrm>
          <a:prstGeom prst="rect">
            <a:avLst/>
          </a:prstGeom>
          <a:noFill/>
        </p:spPr>
      </p:pic>
      <p:pic>
        <p:nvPicPr>
          <p:cNvPr id="1028" name="Picture 4" descr="C:\Users\Lenovo\Desktop\05771ebfd8d9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26" y="3714752"/>
            <a:ext cx="4517640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7077d4d82567beb8e127d548fb3_prev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61" y="428604"/>
            <a:ext cx="2590245" cy="2520000"/>
          </a:xfrm>
          <a:prstGeom prst="rect">
            <a:avLst/>
          </a:prstGeom>
          <a:noFill/>
        </p:spPr>
      </p:pic>
      <p:pic>
        <p:nvPicPr>
          <p:cNvPr id="2051" name="Picture 3" descr="C:\Users\Lenovo\Desktop\Potato-785x58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00496" y="3857628"/>
            <a:ext cx="3651436" cy="2520000"/>
          </a:xfrm>
          <a:prstGeom prst="rect">
            <a:avLst/>
          </a:prstGeom>
          <a:noFill/>
        </p:spPr>
      </p:pic>
      <p:pic>
        <p:nvPicPr>
          <p:cNvPr id="2052" name="Picture 4" descr="C:\Users\Lenovo\Desktop\aHR0cDovL3d3dy5kcmFnb2FydC5jb20vdHV0cy9waWNzLzgvOTMyOS9ob3ctdG8tZHJhdy1hLXRhbmstZm9yLWtpZHMuanBn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868" y="571480"/>
            <a:ext cx="4113445" cy="2520000"/>
          </a:xfrm>
          <a:prstGeom prst="rect">
            <a:avLst/>
          </a:prstGeom>
          <a:noFill/>
        </p:spPr>
      </p:pic>
      <p:pic>
        <p:nvPicPr>
          <p:cNvPr id="2053" name="Picture 5" descr="C:\Users\Lenovo\Desktop\70749,1299017183,739px-Eresus_fg0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42910" y="3786190"/>
            <a:ext cx="31038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kg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2880000" cy="1800000"/>
          </a:xfrm>
          <a:prstGeom prst="rect">
            <a:avLst/>
          </a:prstGeom>
          <a:noFill/>
        </p:spPr>
      </p:pic>
      <p:pic>
        <p:nvPicPr>
          <p:cNvPr id="3075" name="Picture 3" descr="C:\Users\Lenovo\Desktop\9-2.jpg4e9bd28e3b1e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29058" y="642918"/>
            <a:ext cx="3857136" cy="2160000"/>
          </a:xfrm>
          <a:prstGeom prst="rect">
            <a:avLst/>
          </a:prstGeom>
          <a:noFill/>
        </p:spPr>
      </p:pic>
      <p:pic>
        <p:nvPicPr>
          <p:cNvPr id="3076" name="Picture 4" descr="C:\Users\Lenovo\Desktop\kak-sdelat-metallicheskuyu-kalitku-90116-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786190"/>
            <a:ext cx="3216000" cy="2412000"/>
          </a:xfrm>
          <a:prstGeom prst="rect">
            <a:avLst/>
          </a:prstGeom>
          <a:noFill/>
        </p:spPr>
      </p:pic>
      <p:pic>
        <p:nvPicPr>
          <p:cNvPr id="3077" name="Picture 5" descr="C:\Users\Lenovo\Desktop\00001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28728" y="2571744"/>
            <a:ext cx="2425961" cy="39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AkZLcT2Y7iERGVgrx77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357166"/>
            <a:ext cx="2373640" cy="2880000"/>
          </a:xfrm>
          <a:prstGeom prst="rect">
            <a:avLst/>
          </a:prstGeom>
          <a:noFill/>
        </p:spPr>
      </p:pic>
      <p:pic>
        <p:nvPicPr>
          <p:cNvPr id="4099" name="Picture 3" descr="C:\Users\Lenovo\Desktop\815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71934" y="642918"/>
            <a:ext cx="2837303" cy="2160000"/>
          </a:xfrm>
          <a:prstGeom prst="rect">
            <a:avLst/>
          </a:prstGeom>
          <a:noFill/>
        </p:spPr>
      </p:pic>
      <p:pic>
        <p:nvPicPr>
          <p:cNvPr id="4100" name="Picture 4" descr="C:\Users\Lenovo\Desktop\gTeEegApc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4348" y="3714752"/>
            <a:ext cx="2574000" cy="2880000"/>
          </a:xfrm>
          <a:prstGeom prst="rect">
            <a:avLst/>
          </a:prstGeom>
          <a:noFill/>
        </p:spPr>
      </p:pic>
      <p:pic>
        <p:nvPicPr>
          <p:cNvPr id="4101" name="Picture 5" descr="C:\Users\Lenovo\Desktop\659018.jpg"/>
          <p:cNvPicPr>
            <a:picLocks noChangeAspect="1" noChangeArrowheads="1"/>
          </p:cNvPicPr>
          <p:nvPr/>
        </p:nvPicPr>
        <p:blipFill>
          <a:blip r:embed="rId5"/>
          <a:srcRect l="7687" r="10860"/>
          <a:stretch>
            <a:fillRect/>
          </a:stretch>
        </p:blipFill>
        <p:spPr bwMode="auto">
          <a:xfrm>
            <a:off x="3929058" y="3571876"/>
            <a:ext cx="3523750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7571379" cy="532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36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Звуки [П –Т -К]</vt:lpstr>
      <vt:lpstr>Игра «ЭХО»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[П –Т -К]</dc:title>
  <dc:creator>Lenovo</dc:creator>
  <cp:lastModifiedBy>Lenovo</cp:lastModifiedBy>
  <cp:revision>5</cp:revision>
  <dcterms:created xsi:type="dcterms:W3CDTF">2015-10-18T14:08:38Z</dcterms:created>
  <dcterms:modified xsi:type="dcterms:W3CDTF">2015-10-18T14:39:25Z</dcterms:modified>
</cp:coreProperties>
</file>