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3" r:id="rId6"/>
    <p:sldId id="262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9" autoAdjust="0"/>
    <p:restoredTop sz="86387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p2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31875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286676" cy="257176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Наш детский сад работает по основной общеобразовательной программе, разработанной творческим коллективом ДОУ на основе программы «Детство» - основной общеобразовательной программы дошкольного образования переработанной в соответствии с федеральным государственным образовательным стандартом дошкольного образования.</a:t>
            </a:r>
            <a:endParaRPr lang="ru-RU" sz="1800" b="1" i="1" dirty="0"/>
          </a:p>
        </p:txBody>
      </p:sp>
      <p:pic>
        <p:nvPicPr>
          <p:cNvPr id="4" name="Содержимое 3" descr="CFD2F54F3C5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3071811"/>
            <a:ext cx="4357718" cy="326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85786" y="357166"/>
            <a:ext cx="7572428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215238" cy="642942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В детском саду большое значение имеет режим дня как основа психического и физического здоровья</a:t>
            </a:r>
            <a:endParaRPr lang="ru-RU" sz="1600" b="1" i="1" dirty="0"/>
          </a:p>
        </p:txBody>
      </p:sp>
      <p:pic>
        <p:nvPicPr>
          <p:cNvPr id="5" name="Рисунок 4" descr="P1060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18" y="1428735"/>
            <a:ext cx="4000529" cy="300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P10606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1" y="3714752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76724704_rezhim-d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428736"/>
            <a:ext cx="1428760" cy="19635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3786189"/>
            <a:ext cx="3692233" cy="276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642918"/>
            <a:ext cx="8215370" cy="1214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901014" cy="857256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Много времени уделяется привитию культурно-гигиенических навыков, самообслуживанию. Простые поручения у малышей в старших группах преобразуются в дежурства</a:t>
            </a:r>
            <a:endParaRPr lang="ru-RU" sz="1600" b="1" i="1" dirty="0"/>
          </a:p>
        </p:txBody>
      </p:sp>
      <p:pic>
        <p:nvPicPr>
          <p:cNvPr id="6" name="Рисунок 5" descr="P10609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4143404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501122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0128" cy="72392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Дети каждый день узнают что-нибудь новое в организованной совместной с воспитателем  и самостоятельной деятельности</a:t>
            </a:r>
            <a:endParaRPr lang="ru-RU" sz="1600" b="1" i="1" dirty="0"/>
          </a:p>
        </p:txBody>
      </p:sp>
      <p:pic>
        <p:nvPicPr>
          <p:cNvPr id="4" name="Содержимое 3" descr="P1070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472" y="1571613"/>
            <a:ext cx="38100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70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3429000"/>
            <a:ext cx="409577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42968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420128" cy="36673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Дети с удовольствием занимаются в физкультурном и музыкальных залах</a:t>
            </a:r>
            <a:endParaRPr lang="ru-RU" sz="1600" b="1" i="1" dirty="0"/>
          </a:p>
        </p:txBody>
      </p:sp>
      <p:pic>
        <p:nvPicPr>
          <p:cNvPr id="4" name="Содержимое 3" descr="P1060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500174"/>
            <a:ext cx="4286280" cy="284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7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023" y="1928803"/>
            <a:ext cx="3807817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428604"/>
            <a:ext cx="8501122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420128" cy="652482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Театрализованная деятельность помогает творческому развитию ребёнка, активизирует познавательные процессы, речь, мышление.</a:t>
            </a:r>
            <a:endParaRPr lang="ru-RU" sz="1600" b="1" i="1" dirty="0"/>
          </a:p>
        </p:txBody>
      </p:sp>
      <p:pic>
        <p:nvPicPr>
          <p:cNvPr id="4" name="Содержимое 3" descr="P1060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833556" cy="437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501122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Именно в детском саду дети учатся общаться друг с другом, вместе играть, дружить, появляются первые привязанности и симпатии</a:t>
            </a:r>
            <a:endParaRPr lang="ru-RU" sz="1600" b="1" i="1" dirty="0"/>
          </a:p>
        </p:txBody>
      </p:sp>
      <p:pic>
        <p:nvPicPr>
          <p:cNvPr id="4" name="Содержимое 3" descr="P10609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782" y="1785926"/>
            <a:ext cx="4167217" cy="312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70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071810"/>
            <a:ext cx="309120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785794"/>
            <a:ext cx="6572296" cy="53578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7356" y="1714488"/>
            <a:ext cx="5572132" cy="350046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Итак, детский сад – важный этап жизни ребёнка. И наша задача – сделать каждый день пребывания ребёнка в дошкольном образовательном учреждении эмоционально насыщенным, интересным, познавательным и неповторимым.</a:t>
            </a:r>
            <a:endParaRPr lang="ru-RU" sz="28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160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Наш детский сад работает по основной общеобразовательной программе, разработанной творческим коллективом ДОУ на основе программы «Детство» - основной общеобразовательной программы дошкольного образования переработанной в соответствии с федеральным государственным образовательным стандартом дошкольного образования.</vt:lpstr>
      <vt:lpstr>В детском саду большое значение имеет режим дня как основа психического и физического здоровья</vt:lpstr>
      <vt:lpstr>Много времени уделяется привитию культурно-гигиенических навыков, самообслуживанию. Простые поручения у малышей в старших группах преобразуются в дежурства</vt:lpstr>
      <vt:lpstr>Дети каждый день узнают что-нибудь новое в организованной совместной с воспитателем  и самостоятельной деятельности</vt:lpstr>
      <vt:lpstr>Дети с удовольствием занимаются в физкультурном и музыкальных залах</vt:lpstr>
      <vt:lpstr>Театрализованная деятельность помогает творческому развитию ребёнка, активизирует познавательные процессы, речь, мышление.</vt:lpstr>
      <vt:lpstr>Именно в детском саду дети учатся общаться друг с другом, вместе играть, дружить, появляются первые привязанности и симпатии</vt:lpstr>
      <vt:lpstr>Итак, детский сад – важный этап жизни ребёнка. И наша задача – сделать каждый день пребывания ребёнка в дошкольном образовательном учреждении эмоционально насыщенным, интересным, познавательным и неповторимым.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2015-09-15T15:55:28Z</dcterms:created>
  <dcterms:modified xsi:type="dcterms:W3CDTF">2015-09-17T13:50:39Z</dcterms:modified>
</cp:coreProperties>
</file>