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C5EFBEB-DE32-4020-B8AB-5398C61B2248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D205EFC-92DD-4399-8F4E-8993E247E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961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62201-6FE3-4555-8C6E-90ACDDF424E5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8325E-A35C-4310-BF18-96D00111C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62287-34D4-4C92-8679-CC05679B7D53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E0D8E-6AFC-4322-9986-5773B2E25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5B8BA-8F4F-4DB3-962F-E9BBDA78B9C5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92ED7-5DD5-4170-821B-CE7CCD14B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B31DA-43E6-4B50-8CDB-AF344836C92E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E8188-85F1-4F55-A2EF-2FB8184B5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F2CA1-24C3-48DD-9931-F580BA57C418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F9568-745E-4797-8666-1E4550A03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E2956-2242-4875-8726-636364A292AB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6E5E1-0E76-4921-880B-A85BE9B06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2C52A-5252-46DB-B906-7290868FB871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F3CFF-3E14-4E81-81DC-FEA48F77C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42E30-C660-4DBE-8F57-BFFC8784A86B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FE781-A9A5-412B-9FC6-FB94EE676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89BA1-DEF4-4599-B853-3DB48D1A146D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DD88E-2272-4A87-B06B-FB0435CC4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93B88-DBD0-463A-B4FA-DB21E76FD82B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5E0E5-21C5-42A6-A5B0-C673688C4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C5F1E-7B97-4365-8A7D-F4866C9930DC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2C966-6271-4F02-B705-3E2FF70C9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D31F0B-405F-469C-BD9F-A601E3B61878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7E26A5-47FC-48BD-B27A-7DA635DBC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10" r:id="rId9"/>
    <p:sldLayoutId id="2147483701" r:id="rId10"/>
    <p:sldLayoutId id="2147483700" r:id="rId11"/>
  </p:sldLayoutIdLst>
  <p:transition spd="slow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5857916" cy="15716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t-RU" sz="8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Муса Җәлил</a:t>
            </a:r>
            <a:endParaRPr lang="ru-RU" sz="80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2714620"/>
            <a:ext cx="4643470" cy="2071702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tt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1906 елның 15 февралендә Оренбург өлкәсе Мостафа авылында туа. </a:t>
            </a:r>
            <a:endParaRPr lang="ru-RU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  <p:pic>
        <p:nvPicPr>
          <p:cNvPr id="4" name="Рисунок 3" descr="2140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571625"/>
            <a:ext cx="378618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00174"/>
            <a:ext cx="4357718" cy="314327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t-RU" sz="4800" b="1" i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Җәлилнең сугыш һәм иҗат дусты Абдулла Алиш.</a:t>
            </a:r>
            <a:endParaRPr lang="ru-RU" sz="4800" b="1" i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Содержимое 5" descr="alis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9125" y="857250"/>
            <a:ext cx="3857625" cy="549592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929718" cy="100013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t-RU" sz="36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Шагыйр</a:t>
            </a:r>
            <a:r>
              <a:rPr lang="ru-RU" sz="3600" b="1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36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нең исеме онтылмый</a:t>
            </a:r>
            <a:endParaRPr lang="ru-RU" sz="36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Содержимое 3" descr="musa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4500" y="1357313"/>
            <a:ext cx="5715000" cy="4286250"/>
          </a:xfrm>
        </p:spPr>
      </p:pic>
      <p:sp>
        <p:nvSpPr>
          <p:cNvPr id="5" name="TextBox 4"/>
          <p:cNvSpPr txBox="1"/>
          <p:nvPr/>
        </p:nvSpPr>
        <p:spPr>
          <a:xfrm>
            <a:off x="571472" y="5715016"/>
            <a:ext cx="828680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3200" b="1" i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Яр Чаллы шәһәрендә Муса Җәлил һәйкәле</a:t>
            </a:r>
            <a:endParaRPr lang="ru-RU" sz="32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72074"/>
            <a:ext cx="8443914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t-RU" sz="3200" b="1" i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М.Җәлил исемендәге опера һәм балет театры </a:t>
            </a:r>
            <a:endParaRPr lang="ru-RU" sz="3200" b="1" i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Содержимое 3" descr="700_468_fixedwid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071563"/>
            <a:ext cx="6556375" cy="4389437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16b32_bb83a047_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75" y="1285875"/>
            <a:ext cx="3500438" cy="52530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8543956" cy="1418484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t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Муса Җәлилнең исеме мәңгелек</a:t>
            </a:r>
            <a:endParaRPr lang="ru-RU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857232"/>
            <a:ext cx="4643438" cy="378621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t-RU" sz="4800" b="1" i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Әнисе Рәхимә апа балаларына әкиятләр сөйли торган була.</a:t>
            </a:r>
            <a:endParaRPr lang="ru-RU" sz="4800" b="1" i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Содержимое 3" descr="0002-002-Rodilsja-Musa-Dzhalil-v-1906-godu-v-seme-Mustafy-syna-Gabdeldzhali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000125"/>
            <a:ext cx="4030663" cy="564356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29684" cy="128586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t-RU" sz="4800" b="1" i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Муса Җәлилов – шәкерт.</a:t>
            </a:r>
            <a:endParaRPr lang="ru-RU" sz="4800" b="1" i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Содержимое 3" descr="Изображение 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2976" y="1560513"/>
            <a:ext cx="7215187" cy="5297487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71472" y="428604"/>
            <a:ext cx="4357718" cy="128588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t-RU" sz="4000" b="1" i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Аның тормыш иптәше Әминә.</a:t>
            </a:r>
            <a:endParaRPr lang="ru-RU" sz="4000" b="1" i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Содержимое 3" descr="djalilszheno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857375"/>
            <a:ext cx="3711575" cy="4500563"/>
          </a:xfrm>
        </p:spPr>
      </p:pic>
      <p:pic>
        <p:nvPicPr>
          <p:cNvPr id="17411" name="Рисунок 4" descr="0009-010-ZHena-poeta-Amina-Dzhali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214313"/>
            <a:ext cx="3143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29124" y="4572008"/>
            <a:ext cx="5072066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4000" b="1" i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Кызы Чулпан өчен </a:t>
            </a:r>
            <a:r>
              <a:rPr lang="tt-RU" sz="4000" b="1" i="1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махсус </a:t>
            </a:r>
            <a:r>
              <a:rPr lang="tt-RU" sz="4000" b="1" i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шигырьләр</a:t>
            </a:r>
            <a:r>
              <a:rPr lang="tt-RU" sz="4000" b="1" i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җырлар иҗат итә.</a:t>
            </a:r>
            <a:endParaRPr lang="ru-RU" sz="4000" b="1" i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501090" cy="1143008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t-RU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Балалар өчен бик күп әсәрләр иҗат итә.</a:t>
            </a:r>
            <a:endParaRPr lang="ru-RU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9353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357313"/>
            <a:ext cx="4143375" cy="4532312"/>
          </a:xfrm>
        </p:spPr>
      </p:pic>
      <p:pic>
        <p:nvPicPr>
          <p:cNvPr id="5" name="Рисунок 4" descr="Изображениgh 0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2500313"/>
            <a:ext cx="33369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628" y="1857364"/>
            <a:ext cx="385765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24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t-RU" sz="3600" b="1" i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Сәгать шигыре</a:t>
            </a:r>
            <a:r>
              <a:rPr lang="ru-RU" sz="3600" b="1" i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2976" y="5857892"/>
            <a:ext cx="214314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3600" b="1" i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Чишмә </a:t>
            </a:r>
            <a:endParaRPr lang="ru-RU" sz="3600" b="1" i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урча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908720"/>
            <a:ext cx="3714750" cy="4808537"/>
          </a:xfrm>
        </p:spPr>
      </p:pic>
      <p:pic>
        <p:nvPicPr>
          <p:cNvPr id="7" name="Рисунок 6" descr="чишмэ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562100"/>
            <a:ext cx="38512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5720" y="5143512"/>
            <a:ext cx="392909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3600" b="1" i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Парашютсыз курчак</a:t>
            </a:r>
            <a:endParaRPr lang="ru-RU" sz="3600" b="1" i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7752" y="428604"/>
            <a:ext cx="378621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3600" b="1" i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Сандугач һәм чишмә</a:t>
            </a:r>
            <a:endParaRPr lang="ru-RU" sz="3600" b="1" i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1444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t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</a:t>
            </a:r>
            <a:r>
              <a:rPr lang="tt-RU" sz="4400" b="1" i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Карак песи</a:t>
            </a:r>
            <a:endParaRPr lang="ru-RU" sz="4400" b="1" i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6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4813" y="1714500"/>
            <a:ext cx="4929187" cy="5143500"/>
          </a:xfrm>
        </p:spPr>
      </p:pic>
      <p:pic>
        <p:nvPicPr>
          <p:cNvPr id="5" name="Рисунок 4" descr="Изоб 0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" y="1714500"/>
            <a:ext cx="46291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1785926"/>
            <a:ext cx="4214810" cy="307183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t-RU" sz="4800" b="1" i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Муса сугышка китә, яраланып  пленга төшә.</a:t>
            </a:r>
            <a:endParaRPr lang="ru-RU" sz="4800" b="1" i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Содержимое 3" descr="image12810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785813"/>
            <a:ext cx="4429125" cy="577691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t-RU" sz="48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“Моабит дәфтәре” китабы.</a:t>
            </a:r>
            <a:endParaRPr lang="ru-RU" sz="48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Содержимое 3" descr="img0000031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38" y="1571625"/>
            <a:ext cx="6392862" cy="446246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</TotalTime>
  <Words>106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MS Mincho</vt:lpstr>
      <vt:lpstr>Arial</vt:lpstr>
      <vt:lpstr>Calibri</vt:lpstr>
      <vt:lpstr>Monotype Corsiva</vt:lpstr>
      <vt:lpstr>Times New Roman</vt:lpstr>
      <vt:lpstr>Tw Cen MT</vt:lpstr>
      <vt:lpstr>Wingdings 2</vt:lpstr>
      <vt:lpstr>Поток</vt:lpstr>
      <vt:lpstr>Муса Җәлил</vt:lpstr>
      <vt:lpstr>Әнисе Рәхимә апа балаларына әкиятләр сөйли торган була.</vt:lpstr>
      <vt:lpstr>     Муса Җәлилов – шәкерт.</vt:lpstr>
      <vt:lpstr>Аның тормыш иптәше Әминә.</vt:lpstr>
      <vt:lpstr>Балалар өчен бик күп әсәрләр иҗат итә.</vt:lpstr>
      <vt:lpstr>Презентация PowerPoint</vt:lpstr>
      <vt:lpstr>                   Карак песи</vt:lpstr>
      <vt:lpstr>Муса сугышка китә, яраланып  пленга төшә.</vt:lpstr>
      <vt:lpstr>  “Моабит дәфтәре” китабы.</vt:lpstr>
      <vt:lpstr>Җәлилнең сугыш һәм иҗат дусты Абдулла Алиш.</vt:lpstr>
      <vt:lpstr>Шагыйрьнең исеме онтылмый</vt:lpstr>
      <vt:lpstr>М.Җәлил исемендәге опера һәм балет театры </vt:lpstr>
      <vt:lpstr>Муса Җәлилнең исеме мәңгелек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Муса Җәлил</dc:title>
  <dc:creator>Admin</dc:creator>
  <cp:lastModifiedBy>AlMa-NK</cp:lastModifiedBy>
  <cp:revision>10</cp:revision>
  <dcterms:created xsi:type="dcterms:W3CDTF">2012-02-11T10:34:42Z</dcterms:created>
  <dcterms:modified xsi:type="dcterms:W3CDTF">2015-10-17T00:27:15Z</dcterms:modified>
</cp:coreProperties>
</file>