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8" r:id="rId4"/>
    <p:sldId id="279" r:id="rId5"/>
    <p:sldId id="260" r:id="rId6"/>
    <p:sldId id="261" r:id="rId7"/>
    <p:sldId id="262" r:id="rId8"/>
    <p:sldId id="280" r:id="rId9"/>
    <p:sldId id="268" r:id="rId10"/>
    <p:sldId id="270" r:id="rId11"/>
    <p:sldId id="27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7299C-EA32-44FD-B58C-D891A2FDD71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2F6A-5EBB-4BE0-9D7B-08CB275C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8090-1295-44BA-AC76-0B1991D0E75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582F-634B-41FB-8970-960FE20D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5715040"/>
          </a:xfrm>
          <a:ln w="38100">
            <a:solidFill>
              <a:srgbClr val="7030A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Использование 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мнемотаблиц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b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и  коллажей в  кружковой работе  «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Любознайка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»  для  повышения  интеллектуального </a:t>
            </a:r>
            <a:b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развития  детей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Коллажи для составления описательного рассказа и пересказа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2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14752"/>
            <a:ext cx="5786478" cy="2928958"/>
          </a:xfrm>
          <a:prstGeom prst="rect">
            <a:avLst/>
          </a:prstGeom>
        </p:spPr>
      </p:pic>
      <p:pic>
        <p:nvPicPr>
          <p:cNvPr id="5" name="Содержимое 5" descr="DSC02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5500726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93"/>
          <a:stretch>
            <a:fillRect/>
          </a:stretch>
        </p:blipFill>
        <p:spPr>
          <a:xfrm>
            <a:off x="285720" y="214290"/>
            <a:ext cx="4286280" cy="3286148"/>
          </a:xfrm>
        </p:spPr>
      </p:pic>
      <p:pic>
        <p:nvPicPr>
          <p:cNvPr id="8" name="Содержимое 7" descr="DSC02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143404" cy="32861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643314"/>
            <a:ext cx="67151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6143668"/>
          </a:xfrm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76213" algn="l">
              <a:defRPr/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i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</a:t>
            </a:r>
            <a:b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i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</a:t>
            </a:r>
            <a:r>
              <a:rPr lang="ru-RU" sz="4900" b="1" i="1" dirty="0" smtClean="0">
                <a:solidFill>
                  <a:srgbClr val="0070C0"/>
                </a:solidFill>
                <a:latin typeface="Monotype Corsiva" pitchFamily="66" charset="0"/>
              </a:rPr>
              <a:t> Вывод</a:t>
            </a: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результате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использования таблиц-схем и </a:t>
            </a:r>
            <a:r>
              <a:rPr lang="ru-RU" sz="36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мнемотаблиц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r>
              <a:rPr lang="ru-RU" sz="3600" i="1" u="sng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i="1" u="sng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Расширяется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не только словарный запас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но и знания об окружающем мире.</a:t>
            </a:r>
            <a:b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Появляется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желание пересказывать — 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ребенок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понимает, 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что  это  совсем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не 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трудно.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Заучивание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стихов превращается в игру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которая очень нравится детям.</a:t>
            </a:r>
            <a:br>
              <a:rPr lang="ru-RU" sz="3600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Опыты и эксперименты помогают развивать не только память, мышление, логику, но и личностные характеристики, такие как воля и творческие способности.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i="1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600" i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5643602"/>
          </a:xfrm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>
              <a:tabLst>
                <a:tab pos="265113" algn="l"/>
              </a:tabLst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   </a:t>
            </a:r>
            <a:b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     </a:t>
            </a:r>
            <a:b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Решаются задачи, направленные на:</a:t>
            </a:r>
            <a:b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развитие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основных психических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процессов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 (памяти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, внимания, образного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мышления);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- развитие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связной речи;</a:t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- развитие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мелкой моторики рук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при </a:t>
            </a:r>
            <a:r>
              <a:rPr lang="ru-RU" sz="3600" i="1" dirty="0" err="1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частич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-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  ном или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полном графическом воспроизведении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;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- развитие творческих способностей,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   фантазии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>.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ngsana New" pitchFamily="18" charset="-34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857916"/>
          </a:xfr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  <a:t>«Расскажи – и я забуду,</a:t>
            </a: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b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  <a:t>покажи – я запомню,</a:t>
            </a: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b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  <a:t> дай попробовать и я пойму»</a:t>
            </a: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b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Monotype Corsiva" pitchFamily="66" charset="0"/>
              </a:rPr>
              <a:t>(китайская пословица)</a:t>
            </a:r>
            <a:r>
              <a:rPr lang="ru-RU" sz="5400" dirty="0" smtClean="0">
                <a:solidFill>
                  <a:srgbClr val="0070C0"/>
                </a:solidFill>
              </a:rPr>
              <a:t>  </a:t>
            </a:r>
            <a:br>
              <a:rPr lang="ru-RU" sz="5400" dirty="0" smtClean="0">
                <a:solidFill>
                  <a:srgbClr val="0070C0"/>
                </a:solidFill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01056" cy="6072230"/>
          </a:xfr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76213" algn="l"/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     Ребенок   с рождения  является первооткрывателем, пытливым исследователем того мира, который его окружает. Ученые доказали, что исследование является одним из ведущих видов деятельности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ребенка-дошкольника. В процессе экспериментирования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дошкольник получает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возможность удовлетворить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присущую ему любознательность,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почувствовать себя ученым,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первооткрывателем</a:t>
            </a:r>
            <a:r>
              <a:rPr lang="ru-RU" sz="3600" dirty="0" smtClean="0">
                <a:solidFill>
                  <a:srgbClr val="0070C0"/>
                </a:solidFill>
              </a:rPr>
              <a:t>.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5857916"/>
          </a:xfrm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176213" algn="l"/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Самый 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чувствительный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период для развития 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интеллектуальных способностей детей – это возраст от трёх до восьми лет.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    Реализовать 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задачу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интеллектуального</a:t>
            </a:r>
            <a:b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развития 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детей дошкольного возраста позволяет использование современных педагогических технологий. Одной из таких технологий является 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мнемотехника.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86808" cy="6000792"/>
          </a:xfrm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76213" algn="l"/>
            <a:r>
              <a:rPr lang="ru-RU" sz="3600" b="1" i="1" kern="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3600" b="1" i="1" u="sng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Мнемотехника </a:t>
            </a:r>
            <a:r>
              <a:rPr lang="ru-RU" sz="3600" i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технология </a:t>
            </a:r>
            <a:r>
              <a:rPr lang="ru-RU" sz="3600" i="1" kern="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развития памяти, совокупность правил и приемов, облегчающих </a:t>
            </a:r>
            <a:r>
              <a:rPr lang="ru-RU" sz="3600" i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запоминание.  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Понятие «Мнемотехника»  происходит от греческого «</a:t>
            </a:r>
            <a:r>
              <a:rPr lang="ru-RU" sz="3600" i="1" dirty="0" err="1" smtClean="0">
                <a:solidFill>
                  <a:srgbClr val="0070C0"/>
                </a:solidFill>
                <a:latin typeface="Monotype Corsiva" pitchFamily="66" charset="0"/>
              </a:rPr>
              <a:t>mnemonikon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» – искусство запоминания.                           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Слово «мнемотехника» 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образовано</a:t>
            </a:r>
            <a:r>
              <a:rPr lang="ru-RU" sz="3600" i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от имени 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греческой богини 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памяти Мнемозины – </a:t>
            </a:r>
            <a:b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itchFamily="66" charset="0"/>
              </a:rPr>
              <a:t>матери девяти муз.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8" descr="http://socrates.berkeley.edu/~kihlstrm/images/mnemosy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429000"/>
            <a:ext cx="3286148" cy="28575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Мнемотаблица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для рассказа о проведенном опыте 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Мнемотаблица о свойствах воздуха - Вера Николаевна Мох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b157459812201847cd254683d36339f3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2957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iki.rdf.ru/media/upload/preview/voda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00438"/>
            <a:ext cx="4214842" cy="30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DSC02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4214842" cy="31432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Мнемотаблица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 для разучивания стихотворений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214842" cy="292895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4429156" cy="28575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omel.ucoz.ru/stich-ose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4357718" cy="292895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178745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929354"/>
          </a:xfrm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65113" algn="l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  Коллаж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 –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это лист картона, на который наклеиваются или рисуются различные картинки, буквы, геометрические фигуры, цифры.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  Цель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использования коллажей – развивать фотографическую память, закрепить различные приемы запоминания, формировать понятия и представления, обогащать словарный запас детей, совершенствовать речь ребенка.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100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Использование  мнемотаблиц   и  коллажей в  кружковой работе  «Любознайка»  для  повышения  интеллектуального  развития  детей</vt:lpstr>
      <vt:lpstr>                 Решаются задачи, направленные на:  - развитие основных психических процессов   (памяти, внимания, образного мышления);  - развитие связной речи;  - развитие мелкой моторики рук при частич-    ном или полном графическом воспроизведении;  - развитие творческих способностей,    фантазии.  </vt:lpstr>
      <vt:lpstr>«Расскажи – и я забуду,  покажи – я запомню,   дай попробовать и я пойму»  (китайская пословица)   </vt:lpstr>
      <vt:lpstr>      Ребенок   с рождения  является первооткрывателем, пытливым исследователем того мира, который его окружает. Ученые доказали, что исследование является одним из ведущих видов деятельности  ребенка-дошкольника. В процессе экспериментирования  дошкольник получает  возможность удовлетворить  присущую ему любознательность,  почувствовать себя ученым,  первооткрывателем. </vt:lpstr>
      <vt:lpstr>     Самый чувствительный период для развития интеллектуальных способностей детей – это возраст от трёх до восьми лет.       Реализовать задачу интеллектуального  развития детей дошкольного возраста позволяет использование современных педагогических технологий. Одной из таких технологий является мнемотехника.  </vt:lpstr>
      <vt:lpstr>    Мнемотехника - технология развития памяти, совокупность правил и приемов, облегчающих запоминание.  Понятие «Мнемотехника»  происходит от греческого «mnemonikon» – искусство запоминания.                            Слово «мнемотехника»  образовано от имени  греческой богини  памяти Мнемозины –  матери девяти муз.</vt:lpstr>
      <vt:lpstr>Мнемотаблица для рассказа о проведенном опыте </vt:lpstr>
      <vt:lpstr>Мнемотаблица  для разучивания стихотворений</vt:lpstr>
      <vt:lpstr>   Коллаж  – это лист картона, на который наклеиваются или рисуются различные картинки, буквы, геометрические фигуры, цифры.     Цель использования коллажей – развивать фотографическую память, закрепить различные приемы запоминания, формировать понятия и представления, обогащать словарный запас детей, совершенствовать речь ребенка. </vt:lpstr>
      <vt:lpstr>Коллажи для составления описательного рассказа и пересказа</vt:lpstr>
      <vt:lpstr>Слайд 11</vt:lpstr>
      <vt:lpstr>                                                                       Вывод В результате использования таблиц-схем и мнемотаблиц: - Расширяется не только словарный запас,   но и знания об окружающем мире. - Появляется желание пересказывать —    ребенок понимает,  что  это  совсем не трудно. - Заучивание стихов превращается в игру,  которая очень нравится детям. - Опыты и эксперименты помогают развивать не только память, мышление, логику, но и личностные характеристики, такие как воля и творческие способности.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мнемотаблиц  и коллажей  для  повышения интеллектуального  развития детей  дошкольного  возраста</dc:title>
  <dc:creator>321</dc:creator>
  <cp:lastModifiedBy>321</cp:lastModifiedBy>
  <cp:revision>32</cp:revision>
  <dcterms:created xsi:type="dcterms:W3CDTF">2015-08-13T14:49:16Z</dcterms:created>
  <dcterms:modified xsi:type="dcterms:W3CDTF">2015-10-16T17:53:13Z</dcterms:modified>
</cp:coreProperties>
</file>