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8" r:id="rId3"/>
    <p:sldId id="257" r:id="rId4"/>
    <p:sldId id="259" r:id="rId5"/>
    <p:sldId id="260" r:id="rId6"/>
    <p:sldId id="261" r:id="rId7"/>
    <p:sldId id="263" r:id="rId8"/>
    <p:sldId id="262" r:id="rId9"/>
    <p:sldId id="264" r:id="rId10"/>
    <p:sldId id="258" r:id="rId11"/>
    <p:sldId id="267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951" autoAdjust="0"/>
  </p:normalViewPr>
  <p:slideViewPr>
    <p:cSldViewPr snapToGrid="0">
      <p:cViewPr varScale="1">
        <p:scale>
          <a:sx n="71" d="100"/>
          <a:sy n="71" d="100"/>
        </p:scale>
        <p:origin x="6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53BD1-0DF1-43DE-9C12-B8AC71804891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D8DFF-866F-4DFC-9E08-3AE41641B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24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8DFF-866F-4DFC-9E08-3AE41641B91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62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8C1-83B7-4BB5-8B20-03E2345AFCD1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1BD1-8FA1-4108-ACB4-48960273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0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8C1-83B7-4BB5-8B20-03E2345AFCD1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1BD1-8FA1-4108-ACB4-48960273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51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8C1-83B7-4BB5-8B20-03E2345AFCD1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1BD1-8FA1-4108-ACB4-48960273FDB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7679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8C1-83B7-4BB5-8B20-03E2345AFCD1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1BD1-8FA1-4108-ACB4-48960273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29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8C1-83B7-4BB5-8B20-03E2345AFCD1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1BD1-8FA1-4108-ACB4-48960273FDB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6318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8C1-83B7-4BB5-8B20-03E2345AFCD1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1BD1-8FA1-4108-ACB4-48960273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49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8C1-83B7-4BB5-8B20-03E2345AFCD1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1BD1-8FA1-4108-ACB4-48960273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71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8C1-83B7-4BB5-8B20-03E2345AFCD1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1BD1-8FA1-4108-ACB4-48960273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72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8C1-83B7-4BB5-8B20-03E2345AFCD1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1BD1-8FA1-4108-ACB4-48960273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1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8C1-83B7-4BB5-8B20-03E2345AFCD1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1BD1-8FA1-4108-ACB4-48960273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48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8C1-83B7-4BB5-8B20-03E2345AFCD1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1BD1-8FA1-4108-ACB4-48960273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13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8C1-83B7-4BB5-8B20-03E2345AFCD1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1BD1-8FA1-4108-ACB4-48960273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02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8C1-83B7-4BB5-8B20-03E2345AFCD1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1BD1-8FA1-4108-ACB4-48960273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26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8C1-83B7-4BB5-8B20-03E2345AFCD1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1BD1-8FA1-4108-ACB4-48960273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08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8C1-83B7-4BB5-8B20-03E2345AFCD1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1BD1-8FA1-4108-ACB4-48960273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29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EF8C1-83B7-4BB5-8B20-03E2345AFCD1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1BD1-8FA1-4108-ACB4-48960273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38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EF8C1-83B7-4BB5-8B20-03E2345AFCD1}" type="datetimeFigureOut">
              <a:rPr lang="ru-RU" smtClean="0"/>
              <a:t>21.06.2015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1A1BD1-8FA1-4108-ACB4-48960273F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91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16qWZ-RBw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5867" y="383823"/>
            <a:ext cx="7766936" cy="1646302"/>
          </a:xfrm>
        </p:spPr>
        <p:txBody>
          <a:bodyPr/>
          <a:lstStyle/>
          <a:p>
            <a:r>
              <a:rPr lang="ru-RU" dirty="0" smtClean="0"/>
              <a:t>Звук и буква  С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6072" y="2531752"/>
            <a:ext cx="8227429" cy="175889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Презентация к </a:t>
            </a:r>
            <a:r>
              <a:rPr lang="ru-RU" sz="3200" dirty="0">
                <a:solidFill>
                  <a:schemeClr val="tx1"/>
                </a:solidFill>
              </a:rPr>
              <a:t>л</a:t>
            </a:r>
            <a:r>
              <a:rPr lang="ru-RU" sz="3200" dirty="0" smtClean="0">
                <a:solidFill>
                  <a:schemeClr val="tx1"/>
                </a:solidFill>
              </a:rPr>
              <a:t>огопедическому занятию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ru-RU" sz="2900" dirty="0" smtClean="0">
                <a:solidFill>
                  <a:schemeClr val="tx1"/>
                </a:solidFill>
              </a:rPr>
              <a:t> в подготовительной группе для детей с ФФНР</a:t>
            </a:r>
          </a:p>
          <a:p>
            <a:pPr algn="l"/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smtClean="0">
                <a:solidFill>
                  <a:schemeClr val="tx1"/>
                </a:solidFill>
              </a:rPr>
              <a:t>Цели: Уточнить артикуляцию и акустические характеристики звука</a:t>
            </a:r>
            <a:r>
              <a:rPr lang="en-US" sz="2900" dirty="0" smtClean="0">
                <a:solidFill>
                  <a:schemeClr val="tx1"/>
                </a:solidFill>
              </a:rPr>
              <a:t>&lt;</a:t>
            </a:r>
            <a:r>
              <a:rPr lang="ru-RU" sz="2900" dirty="0" smtClean="0">
                <a:solidFill>
                  <a:schemeClr val="tx1"/>
                </a:solidFill>
              </a:rPr>
              <a:t> С</a:t>
            </a:r>
            <a:r>
              <a:rPr lang="en-US" sz="2900" dirty="0">
                <a:solidFill>
                  <a:schemeClr val="tx1"/>
                </a:solidFill>
              </a:rPr>
              <a:t>&gt;</a:t>
            </a:r>
            <a:r>
              <a:rPr lang="ru-RU" sz="2900" dirty="0" smtClean="0">
                <a:solidFill>
                  <a:schemeClr val="tx1"/>
                </a:solidFill>
              </a:rPr>
              <a:t>, упражнять в выделении данного звука в слогах, словах, определять позицию звука </a:t>
            </a:r>
            <a:r>
              <a:rPr lang="en-US" sz="2900" dirty="0" smtClean="0">
                <a:solidFill>
                  <a:schemeClr val="tx1"/>
                </a:solidFill>
              </a:rPr>
              <a:t>&lt;</a:t>
            </a:r>
            <a:r>
              <a:rPr lang="ru-RU" sz="2900" dirty="0" smtClean="0">
                <a:solidFill>
                  <a:schemeClr val="tx1"/>
                </a:solidFill>
              </a:rPr>
              <a:t>С</a:t>
            </a:r>
            <a:r>
              <a:rPr lang="en-US" sz="2900" dirty="0" smtClean="0">
                <a:solidFill>
                  <a:schemeClr val="tx1"/>
                </a:solidFill>
              </a:rPr>
              <a:t>&gt;</a:t>
            </a:r>
            <a:r>
              <a:rPr lang="ru-RU" sz="2900" dirty="0" smtClean="0">
                <a:solidFill>
                  <a:schemeClr val="tx1"/>
                </a:solidFill>
              </a:rPr>
              <a:t> в слове, делать звуковые замены. Познакомиться с буквой С, упражнять в чтении слогов и слов.</a:t>
            </a:r>
            <a:endParaRPr lang="ru-RU" sz="2900" dirty="0">
              <a:solidFill>
                <a:schemeClr val="tx1"/>
              </a:solidFill>
            </a:endParaRPr>
          </a:p>
        </p:txBody>
      </p:sp>
      <p:pic>
        <p:nvPicPr>
          <p:cNvPr id="2050" name="Picture 2" descr="ознакомление со звуком - Планета Дет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72" y="457176"/>
            <a:ext cx="1620617" cy="157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29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Стихи и загадки </a:t>
            </a:r>
            <a:endParaRPr lang="ru-RU" dirty="0"/>
          </a:p>
        </p:txBody>
      </p:sp>
      <p:pic>
        <p:nvPicPr>
          <p:cNvPr id="3074" name="Picture 2" descr="Стихи и загадки про буквы алфавита с картинк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8" y="1547990"/>
            <a:ext cx="47625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Буква С - Елена Витальевна Потапен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845" y="1105763"/>
            <a:ext cx="3678061" cy="520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75668" y="3317168"/>
            <a:ext cx="310444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Что за буква светится 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Старым ясным месяцем? 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Полумесяц в небе темном 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Буквой С повис над домом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endParaRPr lang="ru-RU" b="0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Шел конь, 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Подковами звеня. 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Как буква 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С Следы коня.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endParaRPr lang="ru-RU" b="0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Нарисуем полукруг-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Буква С (эс) возникла вдруг</a:t>
            </a:r>
            <a:endParaRPr lang="ru-RU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6" name="Picture 2" descr="Стихи и загадки про буквы алфавита с картинк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37" y="1718424"/>
            <a:ext cx="47625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Стихи и загадки про буквы алфавита с картинк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8" y="1633207"/>
            <a:ext cx="47625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732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189" y="325394"/>
            <a:ext cx="8596668" cy="76200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Чтение слогов , слов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2682" y="1680519"/>
            <a:ext cx="8310175" cy="4459697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ОС         АС          ИС         УС         ЫС      ЭС</a:t>
            </a:r>
          </a:p>
          <a:p>
            <a:r>
              <a:rPr lang="ru-RU" sz="2800" dirty="0" smtClean="0"/>
              <a:t>СО         СА          СИ         СУ         СЫ       СЭ</a:t>
            </a:r>
          </a:p>
          <a:p>
            <a:r>
              <a:rPr lang="ru-RU" sz="2800" dirty="0" smtClean="0"/>
              <a:t>САМ       СОМ        СОР       СОК   </a:t>
            </a:r>
          </a:p>
          <a:p>
            <a:r>
              <a:rPr lang="ru-RU" sz="2800" dirty="0" smtClean="0"/>
              <a:t>ИРИС     НОС        </a:t>
            </a:r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4715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Сова предлагает нам поиграть в игру «Звук заблудился»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7334" y="1930400"/>
            <a:ext cx="84666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Говорят, один рыбак,</a:t>
            </a:r>
            <a:br>
              <a:rPr lang="ru-RU" dirty="0"/>
            </a:br>
            <a:r>
              <a:rPr lang="ru-RU" dirty="0"/>
              <a:t>В речке выловил башмак.</a:t>
            </a:r>
            <a:br>
              <a:rPr lang="ru-RU" dirty="0"/>
            </a:br>
            <a:r>
              <a:rPr lang="ru-RU" dirty="0"/>
              <a:t>Но зато ему потом</a:t>
            </a:r>
            <a:br>
              <a:rPr lang="ru-RU" dirty="0"/>
            </a:br>
            <a:r>
              <a:rPr lang="ru-RU" dirty="0"/>
              <a:t>На крючок попался … дом.</a:t>
            </a:r>
            <a:br>
              <a:rPr lang="ru-RU" dirty="0"/>
            </a:br>
            <a:r>
              <a:rPr lang="ru-RU" dirty="0"/>
              <a:t>В каком слове заблудился звук? Мог ли рыбак поймать дом? А кого он поймал?</a:t>
            </a:r>
          </a:p>
        </p:txBody>
      </p:sp>
      <p:pic>
        <p:nvPicPr>
          <p:cNvPr id="3074" name="Picture 2" descr="Ответы@Mail.Ru: Какая продолжительность жизни у сома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22" y="4188940"/>
            <a:ext cx="2520779" cy="145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невник Яллока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286" y="4188940"/>
            <a:ext cx="1994158" cy="155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33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Артикуляция звука С</a:t>
            </a:r>
            <a:endParaRPr lang="ru-RU" dirty="0"/>
          </a:p>
        </p:txBody>
      </p:sp>
      <p:pic>
        <p:nvPicPr>
          <p:cNvPr id="1030" name="Picture 6" descr="http://uslide.ru/images/9/16101/736/img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015" y="1930401"/>
            <a:ext cx="6075894" cy="455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497015" y="2160589"/>
            <a:ext cx="2364354" cy="388077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448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866" y="508000"/>
            <a:ext cx="8122535" cy="5305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Назови слова  со </a:t>
            </a:r>
            <a:r>
              <a:rPr lang="ru-RU" dirty="0" err="1" smtClean="0"/>
              <a:t>зв</a:t>
            </a:r>
            <a:r>
              <a:rPr lang="ru-RU" dirty="0" smtClean="0"/>
              <a:t>. С</a:t>
            </a:r>
            <a:endParaRPr lang="ru-RU" dirty="0"/>
          </a:p>
        </p:txBody>
      </p:sp>
      <p:pic>
        <p:nvPicPr>
          <p:cNvPr id="1026" name="Picture 2" descr="ЛОГОПЕДИЯ - ШКОЛЬНЫЙ СУНДУЧОК - Каталог файлов - ШКОЛЬНЫЙ МИР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25" y="1478844"/>
            <a:ext cx="6844771" cy="456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01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461" y="527538"/>
            <a:ext cx="8582339" cy="16529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Игра «Золотые ворота»</a:t>
            </a:r>
            <a:br>
              <a:rPr lang="ru-RU" dirty="0" smtClean="0"/>
            </a:br>
            <a:r>
              <a:rPr lang="ru-RU" sz="1800" b="1" dirty="0" smtClean="0">
                <a:solidFill>
                  <a:schemeClr val="tx1"/>
                </a:solidFill>
              </a:rPr>
              <a:t>З</a:t>
            </a:r>
            <a:r>
              <a:rPr lang="ru-RU" sz="1800" dirty="0" smtClean="0">
                <a:solidFill>
                  <a:schemeClr val="tx1"/>
                </a:solidFill>
              </a:rPr>
              <a:t>олотые ворота пропускают не всегда: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Первый раз прощается, второй раз запрещается,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err="1" smtClean="0">
                <a:solidFill>
                  <a:schemeClr val="tx1"/>
                </a:solidFill>
              </a:rPr>
              <a:t>ну,а</a:t>
            </a:r>
            <a:r>
              <a:rPr lang="ru-RU" sz="1800" dirty="0" smtClean="0">
                <a:solidFill>
                  <a:schemeClr val="tx1"/>
                </a:solidFill>
              </a:rPr>
              <a:t> в третий раз не пропустим вас!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Каждый ребенок , чтобы пройти в ворота, должен назвать слово на звук С</a:t>
            </a:r>
            <a:r>
              <a:rPr lang="ru-RU" dirty="0"/>
              <a:t>.</a:t>
            </a:r>
          </a:p>
        </p:txBody>
      </p:sp>
      <p:pic>
        <p:nvPicPr>
          <p:cNvPr id="4" name="416qWZ-RBw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0813" y="281463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45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Открываем столовую!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Но в нашей столовой будут только те блюда, в названии которых есть звук С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Что нужно для сервировки стола?  (Скатерть, салфетки, столовые приборы)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Маленьких тюменцев приглашают посетить школу поварят - Рамбл…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60" y="2696308"/>
            <a:ext cx="4221265" cy="234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ЕРВИРОВКА СТОЛА Как сервировать - Коллекция рефератов по би…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289" y="4161112"/>
            <a:ext cx="2940131" cy="220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Детские сады Казани: чему учат дошколят в садике &quot;Чебурашка&quot;…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614" y="1774785"/>
            <a:ext cx="1473688" cy="220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27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008" y="181464"/>
            <a:ext cx="4091354" cy="5953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Суп, салат, селедка, соки, суфле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2311" y="5563910"/>
            <a:ext cx="1816226" cy="5259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Просмотр фотографий блюда Летний салат с перчиком - рецепты на Повар.ру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2446">
            <a:off x="3293365" y="1135282"/>
            <a:ext cx="2697945" cy="170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ве селедки на блюде :: Изображение P000-9509 :: FOTO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564" y="3748515"/>
            <a:ext cx="1835638" cy="215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уриный бульон КУЛИНАРОЧ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2591">
            <a:off x="739837" y="1196852"/>
            <a:ext cx="2501201" cy="166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Архив материалов - Персональный сай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0804">
            <a:off x="5585956" y="1777610"/>
            <a:ext cx="2488468" cy="166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кие соки полезны для мужчин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845">
            <a:off x="5191992" y="4969504"/>
            <a:ext cx="2433896" cy="136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Хостинг картинок - FastPi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4025">
            <a:off x="7917818" y="2779925"/>
            <a:ext cx="2693621" cy="168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Натуральное молоко, творог, сметана с доставкой на дом. Звоните. - Прочее в Твери на Sland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2116">
            <a:off x="1136363" y="4601683"/>
            <a:ext cx="1892594" cy="141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0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6" y="5622627"/>
            <a:ext cx="8596667" cy="674024"/>
          </a:xfrm>
        </p:spPr>
        <p:txBody>
          <a:bodyPr>
            <a:noAutofit/>
          </a:bodyPr>
          <a:lstStyle/>
          <a:p>
            <a:r>
              <a:rPr lang="ru-RU" sz="2000" dirty="0" smtClean="0"/>
              <a:t>Какое блюдо лишнее в нашей столовой  ?</a:t>
            </a:r>
            <a:endParaRPr lang="ru-RU" sz="2000" dirty="0"/>
          </a:p>
          <a:p>
            <a:r>
              <a:rPr lang="ru-RU" sz="2000" dirty="0" smtClean="0"/>
              <a:t>(мясо. колбаса, сосиски, котлеты)</a:t>
            </a:r>
            <a:endParaRPr lang="ru-RU" sz="2000" dirty="0"/>
          </a:p>
        </p:txBody>
      </p:sp>
      <p:pic>
        <p:nvPicPr>
          <p:cNvPr id="3074" name="Picture 2" descr="Поиск обоев и изображений: белый фон Фабрика картинок - PicsFab.com. Обои для рабочего стол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6" y="830861"/>
            <a:ext cx="1965833" cy="131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ОО &quot;Барский птицекомбинат&quot; - Виды колба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447693" y="686166"/>
            <a:ext cx="2352186" cy="168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очему сосиски нельзя давать детям Albom - Kids Первый всероссийский альбом детских рисунков в сети интернет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3" b="6363"/>
          <a:stretch>
            <a:fillRect/>
          </a:stretch>
        </p:blipFill>
        <p:spPr bwMode="auto">
          <a:xfrm>
            <a:off x="878305" y="3080084"/>
            <a:ext cx="2164705" cy="126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Мясные котлеты по-домашнему Рецепты блюд, кулинарные рецепты…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52" y="3057394"/>
            <a:ext cx="1930233" cy="142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31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9172" y="4738353"/>
            <a:ext cx="6723873" cy="2389277"/>
          </a:xfrm>
        </p:spPr>
        <p:txBody>
          <a:bodyPr>
            <a:normAutofit fontScale="25000" lnSpcReduction="20000"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, serif"/>
              </a:rPr>
              <a:t>3</a:t>
            </a:r>
            <a:r>
              <a:rPr lang="ru-RU" sz="4800" b="1" dirty="0" smtClean="0">
                <a:solidFill>
                  <a:srgbClr val="000000"/>
                </a:solidFill>
                <a:latin typeface="Times New Roman, serif"/>
              </a:rPr>
              <a:t>Физминутка</a:t>
            </a:r>
            <a:endParaRPr lang="ru-RU" sz="4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4800" dirty="0">
                <a:solidFill>
                  <a:srgbClr val="000000"/>
                </a:solidFill>
                <a:latin typeface="Times New Roman, serif"/>
              </a:rPr>
              <a:t>Ой, ребята, тише, тише,</a:t>
            </a:r>
            <a:endParaRPr lang="ru-RU" sz="4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4800" dirty="0">
                <a:solidFill>
                  <a:srgbClr val="000000"/>
                </a:solidFill>
                <a:latin typeface="Times New Roman, serif"/>
              </a:rPr>
              <a:t>Что-то странное я слышу:</a:t>
            </a:r>
            <a:endParaRPr lang="ru-RU" sz="4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4800" dirty="0">
                <a:solidFill>
                  <a:srgbClr val="000000"/>
                </a:solidFill>
                <a:latin typeface="Times New Roman, serif"/>
              </a:rPr>
              <a:t>Гость какой-то к нам спешит</a:t>
            </a:r>
            <a:endParaRPr lang="ru-RU" sz="4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4800" dirty="0">
                <a:solidFill>
                  <a:srgbClr val="000000"/>
                </a:solidFill>
                <a:latin typeface="Times New Roman, serif"/>
              </a:rPr>
              <a:t>И как будто бы свистит…</a:t>
            </a:r>
            <a:endParaRPr lang="ru-RU" sz="4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4800" dirty="0">
                <a:solidFill>
                  <a:srgbClr val="000000"/>
                </a:solidFill>
                <a:latin typeface="Times New Roman, serif"/>
              </a:rPr>
              <a:t>Выходит ребёнок в шапочке с изображением совы и говорит:</a:t>
            </a:r>
            <a:endParaRPr lang="ru-RU" sz="4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4800" dirty="0">
                <a:solidFill>
                  <a:srgbClr val="000000"/>
                </a:solidFill>
                <a:latin typeface="Times New Roman, serif"/>
              </a:rPr>
              <a:t>Совушка - сова, большая голова,</a:t>
            </a:r>
            <a:endParaRPr lang="ru-RU" sz="4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4800" dirty="0">
                <a:solidFill>
                  <a:srgbClr val="000000"/>
                </a:solidFill>
                <a:latin typeface="Times New Roman, serif"/>
              </a:rPr>
              <a:t>На суку сидит, головой вертит,</a:t>
            </a:r>
            <a:endParaRPr lang="ru-RU" sz="4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4800" dirty="0">
                <a:solidFill>
                  <a:srgbClr val="000000"/>
                </a:solidFill>
                <a:latin typeface="Times New Roman, serif"/>
              </a:rPr>
              <a:t>Во все стороны </a:t>
            </a:r>
            <a:r>
              <a:rPr lang="ru-RU" sz="4800" dirty="0" smtClean="0">
                <a:solidFill>
                  <a:srgbClr val="000000"/>
                </a:solidFill>
                <a:latin typeface="Times New Roman, serif"/>
              </a:rPr>
              <a:t>глядит, всех ловит!</a:t>
            </a:r>
            <a:endParaRPr lang="ru-RU" sz="4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Футболист убил сову - Спорт РБК-Укра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939" y="892636"/>
            <a:ext cx="4135560" cy="277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59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6964" y="2113006"/>
            <a:ext cx="7446759" cy="5993027"/>
          </a:xfrm>
        </p:spPr>
        <p:txBody>
          <a:bodyPr/>
          <a:lstStyle/>
          <a:p>
            <a:r>
              <a:rPr lang="ru-RU" dirty="0"/>
              <a:t>1. Села мышка в уголок</a:t>
            </a:r>
          </a:p>
          <a:p>
            <a:r>
              <a:rPr lang="ru-RU" dirty="0"/>
              <a:t>Съела бублика кусок.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Полумесяц в небе тёмном</a:t>
            </a:r>
          </a:p>
          <a:p>
            <a:pPr marL="0" indent="0">
              <a:buNone/>
            </a:pPr>
            <a:r>
              <a:rPr lang="ru-RU" dirty="0"/>
              <a:t>Буквой эс повис над домом.</a:t>
            </a:r>
          </a:p>
        </p:txBody>
      </p:sp>
      <p:pic>
        <p:nvPicPr>
          <p:cNvPr id="2054" name="Picture 6" descr="http://im1-tub-ru.yandex.net/i?id=5fef4d825b3a27276d6b67d3109c044f-91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327" y="500449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Буква н картинки для дете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385" y="2352713"/>
            <a:ext cx="1911813" cy="182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Сообщество учителей Intel Education Galaxy Русская версия Invision Power Bo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487" y="3509319"/>
            <a:ext cx="2401330" cy="240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89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275</TotalTime>
  <Words>226</Words>
  <Application>Microsoft Office PowerPoint</Application>
  <PresentationFormat>Широкоэкранный</PresentationFormat>
  <Paragraphs>47</Paragraphs>
  <Slides>12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Tahoma</vt:lpstr>
      <vt:lpstr>Times New Roman, serif</vt:lpstr>
      <vt:lpstr>Trebuchet MS</vt:lpstr>
      <vt:lpstr>Wingdings 3</vt:lpstr>
      <vt:lpstr>Грань</vt:lpstr>
      <vt:lpstr>Звук и буква  С  </vt:lpstr>
      <vt:lpstr>Артикуляция звука С</vt:lpstr>
      <vt:lpstr>Назови слова  со зв. С</vt:lpstr>
      <vt:lpstr> Игра «Золотые ворота» Золотые ворота пропускают не всегда: Первый раз прощается, второй раз запрещается, ну,а в третий раз не пропустим вас!  Каждый ребенок , чтобы пройти в ворота, должен назвать слово на звук С.</vt:lpstr>
      <vt:lpstr>Открываем столовую!  Но в нашей столовой будут только те блюда, в названии которых есть звук С   Что нужно для сервировки стола?  (Скатерть, салфетки, столовые приборы)</vt:lpstr>
      <vt:lpstr>Суп, салат, селедка, соки, суфле</vt:lpstr>
      <vt:lpstr>Презентация PowerPoint</vt:lpstr>
      <vt:lpstr>Презентация PowerPoint</vt:lpstr>
      <vt:lpstr>Презентация PowerPoint</vt:lpstr>
      <vt:lpstr>Стихи и загадки </vt:lpstr>
      <vt:lpstr>Чтение слогов , слов</vt:lpstr>
      <vt:lpstr>Сова предлагает нам поиграть в игру «Звук заблудился»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 С</dc:title>
  <dc:creator>777</dc:creator>
  <cp:lastModifiedBy>777</cp:lastModifiedBy>
  <cp:revision>26</cp:revision>
  <dcterms:created xsi:type="dcterms:W3CDTF">2015-03-12T17:09:04Z</dcterms:created>
  <dcterms:modified xsi:type="dcterms:W3CDTF">2015-06-21T16:22:17Z</dcterms:modified>
</cp:coreProperties>
</file>