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зелёный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10374" y="0"/>
            <a:ext cx="2333626" cy="2382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  <a:solidFill>
            <a:srgbClr val="CCFFCC">
              <a:alpha val="52000"/>
            </a:srgbClr>
          </a:solidFill>
          <a:ln>
            <a:noFill/>
          </a:ln>
        </p:spPr>
        <p:txBody>
          <a:bodyPr>
            <a:normAutofit/>
          </a:bodyPr>
          <a:lstStyle>
            <a:lvl1pPr>
              <a:defRPr sz="6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  <a:solidFill>
            <a:srgbClr val="CCFFCC">
              <a:alpha val="52000"/>
            </a:srgb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6BB1-6B22-4903-9F40-66AD3C89F9EF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460A-237C-4AFE-8037-8616D6B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808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7"/>
            <a:ext cx="4896544" cy="1225625"/>
          </a:xfrm>
          <a:solidFill>
            <a:srgbClr val="CCFFCC">
              <a:alpha val="55000"/>
            </a:srgbClr>
          </a:solidFill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CCFFCC">
              <a:alpha val="55000"/>
            </a:srgbClr>
          </a:solidFill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6BB1-6B22-4903-9F40-66AD3C89F9EF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460A-237C-4AFE-8037-8616D6BF4FD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637098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4293096"/>
            <a:ext cx="5938937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6BB1-6B22-4903-9F40-66AD3C89F9EF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460A-237C-4AFE-8037-8616D6BF4FD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332656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7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32859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rgbClr val="CCFFCC">
              <a:alpha val="44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rgbClr val="CCFFCC">
              <a:alpha val="44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6BB1-6B22-4903-9F40-66AD3C89F9EF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460A-237C-4AFE-8037-8616D6BF4FD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53261" y="0"/>
            <a:ext cx="25907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6BB1-6B22-4903-9F40-66AD3C89F9EF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460A-237C-4AFE-8037-8616D6BF4FD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6321896" cy="1143000"/>
          </a:xfrm>
          <a:noFill/>
        </p:spPr>
        <p:txBody>
          <a:bodyPr/>
          <a:lstStyle>
            <a:lvl1pPr>
              <a:defRPr b="0">
                <a:solidFill>
                  <a:srgbClr val="E1FFE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6BB1-6B22-4903-9F40-66AD3C89F9EF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460A-237C-4AFE-8037-8616D6BF4FD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6BB1-6B22-4903-9F40-66AD3C89F9EF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460A-237C-4AFE-8037-8616D6BF4FD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06BB1-6B22-4903-9F40-66AD3C89F9EF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B460A-237C-4AFE-8037-8616D6BF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496944" cy="25922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EC6614"/>
                </a:solidFill>
              </a:rPr>
              <a:t>Русские народные музыкальные инструменты</a:t>
            </a:r>
            <a:endParaRPr lang="ru-RU" dirty="0">
              <a:solidFill>
                <a:srgbClr val="EC661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18002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Выполнила: музыкальный руководитель ГБДОУ детского сада №63 присмотра и оздоровления Красносельского района Санкт-Петербурга</a:t>
            </a:r>
          </a:p>
          <a:p>
            <a:r>
              <a:rPr lang="ru-RU" sz="2400" dirty="0" smtClean="0"/>
              <a:t>Балаян Людмила Сарухановна</a:t>
            </a:r>
          </a:p>
          <a:p>
            <a:r>
              <a:rPr lang="ru-RU" sz="2400" dirty="0" smtClean="0"/>
              <a:t>2014 год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Гусли</a:t>
            </a:r>
            <a:endParaRPr lang="ru-RU" dirty="0"/>
          </a:p>
        </p:txBody>
      </p:sp>
      <p:pic>
        <p:nvPicPr>
          <p:cNvPr id="2050" name="Picture 2" descr="C:\Users\Олеся\Desktop\муз.инстр\гусл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772816"/>
            <a:ext cx="6892930" cy="485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 descr="C:\Users\Олеся\Desktop\муз.инстр\iuleft000004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-315416"/>
            <a:ext cx="3528000" cy="264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141277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дудочка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076" name="Picture 4" descr="C:\Users\Олеся\Desktop\муз.инстр\жалейка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772816"/>
            <a:ext cx="2484000" cy="1891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56176" y="299695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жалейка</a:t>
            </a:r>
            <a:endParaRPr lang="ru-RU" sz="2800" b="1" i="1" dirty="0">
              <a:latin typeface="Monotype Corsiva" pitchFamily="66" charset="0"/>
            </a:endParaRPr>
          </a:p>
        </p:txBody>
      </p:sp>
      <p:pic>
        <p:nvPicPr>
          <p:cNvPr id="3077" name="Picture 5" descr="C:\Users\Олеся\Desktop\муз.инстр\рожок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2276872"/>
            <a:ext cx="2551967" cy="1476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63688" y="350100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рожок</a:t>
            </a:r>
          </a:p>
        </p:txBody>
      </p:sp>
      <p:pic>
        <p:nvPicPr>
          <p:cNvPr id="3078" name="Picture 6" descr="C:\Users\Олеся\Desktop\муз.инстр\свирель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365104"/>
            <a:ext cx="2808000" cy="186258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03648" y="5589240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свирель</a:t>
            </a:r>
            <a:endParaRPr lang="ru-RU" sz="2800" b="1" i="1" dirty="0">
              <a:latin typeface="Monotype Corsiva" pitchFamily="66" charset="0"/>
            </a:endParaRPr>
          </a:p>
        </p:txBody>
      </p:sp>
      <p:pic>
        <p:nvPicPr>
          <p:cNvPr id="3080" name="Picture 8" descr="C:\Users\Олеся\Desktop\муз.инстр\1523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3717032"/>
            <a:ext cx="3295548" cy="216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508104" y="580526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свистульки</a:t>
            </a:r>
            <a:endParaRPr lang="ru-RU" sz="28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60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7"/>
            <a:ext cx="5904656" cy="850107"/>
          </a:xfrm>
        </p:spPr>
        <p:txBody>
          <a:bodyPr/>
          <a:lstStyle/>
          <a:p>
            <a:r>
              <a:rPr lang="ru-RU" dirty="0" smtClean="0"/>
              <a:t>Трещотки</a:t>
            </a:r>
            <a:endParaRPr lang="ru-RU" dirty="0"/>
          </a:p>
        </p:txBody>
      </p:sp>
      <p:pic>
        <p:nvPicPr>
          <p:cNvPr id="4099" name="Picture 3" descr="C:\Users\Олеся\Desktop\муз.инстр\big Tresetk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196752"/>
            <a:ext cx="2813699" cy="2628000"/>
          </a:xfrm>
          <a:prstGeom prst="rect">
            <a:avLst/>
          </a:prstGeom>
          <a:noFill/>
        </p:spPr>
      </p:pic>
      <p:pic>
        <p:nvPicPr>
          <p:cNvPr id="4100" name="Picture 4" descr="C:\Users\Олеся\Desktop\муз.инстр\img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312895" y="3120153"/>
            <a:ext cx="4716000" cy="1733295"/>
          </a:xfrm>
          <a:prstGeom prst="rect">
            <a:avLst/>
          </a:prstGeom>
          <a:noFill/>
        </p:spPr>
      </p:pic>
      <p:pic>
        <p:nvPicPr>
          <p:cNvPr id="4101" name="Picture 5" descr="C:\Users\Олеся\Desktop\муз.инстр\clatter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212976"/>
            <a:ext cx="4852988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Олеся\Desktop\муз.инстр\2079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0"/>
            <a:ext cx="3348000" cy="3348000"/>
          </a:xfrm>
          <a:prstGeom prst="rect">
            <a:avLst/>
          </a:prstGeom>
          <a:noFill/>
        </p:spPr>
      </p:pic>
      <p:pic>
        <p:nvPicPr>
          <p:cNvPr id="6147" name="Picture 3" descr="C:\Users\Олеся\Desktop\муз.инстр\687_kolokol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39293">
            <a:off x="4763035" y="460481"/>
            <a:ext cx="3024000" cy="2781494"/>
          </a:xfrm>
          <a:prstGeom prst="rect">
            <a:avLst/>
          </a:prstGeom>
          <a:noFill/>
        </p:spPr>
      </p:pic>
      <p:pic>
        <p:nvPicPr>
          <p:cNvPr id="6149" name="Picture 5" descr="C:\Users\Олеся\Desktop\муз.инстр\домр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2754000"/>
            <a:ext cx="4104000" cy="4104000"/>
          </a:xfrm>
          <a:prstGeom prst="rect">
            <a:avLst/>
          </a:prstGeom>
          <a:noFill/>
        </p:spPr>
      </p:pic>
      <p:pic>
        <p:nvPicPr>
          <p:cNvPr id="6" name="Picture 4" descr="C:\Users\Олеся\Desktop\муз.инстр\balalaika-2555px.png"/>
          <p:cNvPicPr>
            <a:picLocks noChangeAspect="1" noChangeArrowheads="1"/>
          </p:cNvPicPr>
          <p:nvPr/>
        </p:nvPicPr>
        <p:blipFill>
          <a:blip r:embed="rId5" cstate="print"/>
          <a:srcRect b="6331"/>
          <a:stretch>
            <a:fillRect/>
          </a:stretch>
        </p:blipFill>
        <p:spPr bwMode="auto">
          <a:xfrm rot="19409440">
            <a:off x="4621566" y="2747457"/>
            <a:ext cx="5544000" cy="3205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атраль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Театральный2</Template>
  <TotalTime>52</TotalTime>
  <Words>33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Театральный 2</vt:lpstr>
      <vt:lpstr>Русские народные музыкальные инструменты</vt:lpstr>
      <vt:lpstr>Гусли</vt:lpstr>
      <vt:lpstr> </vt:lpstr>
      <vt:lpstr>Трещотки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музыкальные инструменты</dc:title>
  <dc:creator>Олеся</dc:creator>
  <cp:lastModifiedBy>Олеся</cp:lastModifiedBy>
  <cp:revision>14</cp:revision>
  <dcterms:created xsi:type="dcterms:W3CDTF">2015-09-19T06:47:03Z</dcterms:created>
  <dcterms:modified xsi:type="dcterms:W3CDTF">2015-10-17T13:03:11Z</dcterms:modified>
</cp:coreProperties>
</file>