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7" r:id="rId15"/>
    <p:sldId id="288" r:id="rId16"/>
    <p:sldId id="289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916AD-DAA9-49B7-9285-3B9CFA67F8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DFBD45D-AB21-4E20-BAA5-96A32C5E57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Совместная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воспитателя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и детей.</a:t>
          </a:r>
        </a:p>
      </dgm:t>
    </dgm:pt>
    <dgm:pt modelId="{64A4FF90-3DD2-4B02-88B5-2989CC47FD44}" type="parTrans" cxnId="{DCFDD75D-8268-4DCF-9635-48B86EC630C9}">
      <dgm:prSet/>
      <dgm:spPr/>
    </dgm:pt>
    <dgm:pt modelId="{DECFB119-9F31-47C5-8AFE-CCC8C7D23FCE}" type="sibTrans" cxnId="{DCFDD75D-8268-4DCF-9635-48B86EC630C9}">
      <dgm:prSet/>
      <dgm:spPr/>
    </dgm:pt>
    <dgm:pt modelId="{B1E8176B-2C20-4A9B-AAAF-FA43B669F6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Беседа о вулканах.</a:t>
          </a:r>
        </a:p>
      </dgm:t>
    </dgm:pt>
    <dgm:pt modelId="{D559174F-2A32-414E-9D06-23F3E6C6B8BA}" type="parTrans" cxnId="{D9D978B5-D2FD-4ACA-8081-B743F946D135}">
      <dgm:prSet/>
      <dgm:spPr/>
    </dgm:pt>
    <dgm:pt modelId="{55F63D6D-E92D-4575-8B5A-A22E44D9C862}" type="sibTrans" cxnId="{D9D978B5-D2FD-4ACA-8081-B743F946D135}">
      <dgm:prSet/>
      <dgm:spPr/>
    </dgm:pt>
    <dgm:pt modelId="{11CA697F-B7DD-4401-A08B-5314E27E12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Рассматривание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схемы «Строение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вулкана.»</a:t>
          </a:r>
        </a:p>
      </dgm:t>
    </dgm:pt>
    <dgm:pt modelId="{5851EACF-F251-4CE5-AF3E-5B9702838D3A}" type="parTrans" cxnId="{0F558D48-F526-4AA0-98D3-71DF844E750A}">
      <dgm:prSet/>
      <dgm:spPr/>
    </dgm:pt>
    <dgm:pt modelId="{92232444-51F3-4F9E-A11F-30EE14037C7D}" type="sibTrans" cxnId="{0F558D48-F526-4AA0-98D3-71DF844E750A}">
      <dgm:prSet/>
      <dgm:spPr/>
    </dgm:pt>
    <dgm:pt modelId="{EC0ECAA8-025E-44EB-9D12-73A25459C4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Рисунки.</a:t>
          </a:r>
        </a:p>
      </dgm:t>
    </dgm:pt>
    <dgm:pt modelId="{FB349FA1-AB89-4638-B556-394DFA1E37F6}" type="parTrans" cxnId="{D3F3D55D-FE73-40D6-8B92-46DDB52BBD16}">
      <dgm:prSet/>
      <dgm:spPr/>
    </dgm:pt>
    <dgm:pt modelId="{7D6236D3-7CE4-4448-9131-632EA4A0CD73}" type="sibTrans" cxnId="{D3F3D55D-FE73-40D6-8B92-46DDB52BBD16}">
      <dgm:prSet/>
      <dgm:spPr/>
    </dgm:pt>
    <dgm:pt modelId="{975649DB-33D5-4A6B-8068-E201E68B2D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Изготовление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Макета .</a:t>
          </a:r>
        </a:p>
      </dgm:t>
    </dgm:pt>
    <dgm:pt modelId="{9366E8FD-3DBD-4865-9839-C8AE3743E37C}" type="parTrans" cxnId="{37D68041-44A4-4436-AD56-78B6B041E30A}">
      <dgm:prSet/>
      <dgm:spPr/>
    </dgm:pt>
    <dgm:pt modelId="{8FE58B34-CBC8-4F73-9824-EDFA32F62A3D}" type="sibTrans" cxnId="{37D68041-44A4-4436-AD56-78B6B041E30A}">
      <dgm:prSet/>
      <dgm:spPr/>
    </dgm:pt>
    <dgm:pt modelId="{156944AD-6621-426C-BC29-1AF290E980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Просмотр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видеофильма</a:t>
          </a:r>
        </a:p>
      </dgm:t>
    </dgm:pt>
    <dgm:pt modelId="{9E20E6A4-DF4D-493D-93FF-1FEB2EC0388B}" type="parTrans" cxnId="{C3542943-1409-4C30-8ABA-BF7AA9C80059}">
      <dgm:prSet/>
      <dgm:spPr/>
    </dgm:pt>
    <dgm:pt modelId="{F89EF6BF-4B55-49B0-9893-5EB4CF5797E9}" type="sibTrans" cxnId="{C3542943-1409-4C30-8ABA-BF7AA9C80059}">
      <dgm:prSet/>
      <dgm:spPr/>
    </dgm:pt>
    <dgm:pt modelId="{C08C6CA4-9ED8-4BC7-9AF0-358F6C4942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Рассматривание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карты России.</a:t>
          </a:r>
        </a:p>
      </dgm:t>
    </dgm:pt>
    <dgm:pt modelId="{C58BFA0D-1C95-4473-ADAF-2E84AE940A28}" type="parTrans" cxnId="{A8153AFB-BADB-4716-90EB-4BF3FF7FD5E6}">
      <dgm:prSet/>
      <dgm:spPr/>
    </dgm:pt>
    <dgm:pt modelId="{88E0D876-B45A-4723-99F2-DB98482F70EE}" type="sibTrans" cxnId="{A8153AFB-BADB-4716-90EB-4BF3FF7FD5E6}">
      <dgm:prSet/>
      <dgm:spPr/>
    </dgm:pt>
    <dgm:pt modelId="{58AE666D-6AFF-4480-8F2B-571992EE33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Эксперимент.</a:t>
          </a:r>
        </a:p>
      </dgm:t>
    </dgm:pt>
    <dgm:pt modelId="{65FF5499-4E1B-482E-AE38-1CCF08981A57}" type="parTrans" cxnId="{83B26CDC-BA6E-434C-8027-050BE855C218}">
      <dgm:prSet/>
      <dgm:spPr/>
    </dgm:pt>
    <dgm:pt modelId="{4C176115-CCFB-4368-9267-DA1ACA1C1705}" type="sibTrans" cxnId="{83B26CDC-BA6E-434C-8027-050BE855C218}">
      <dgm:prSet/>
      <dgm:spPr/>
    </dgm:pt>
    <dgm:pt modelId="{EAEF818E-4716-4CE5-9A2D-E921AFE4BD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Просмотр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иллюстраций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и картинок</a:t>
          </a:r>
        </a:p>
      </dgm:t>
    </dgm:pt>
    <dgm:pt modelId="{E565FFAF-D287-4279-A329-D9883184EF8D}" type="parTrans" cxnId="{946D8912-0C41-43A5-9DB0-0647B3C613AA}">
      <dgm:prSet/>
      <dgm:spPr/>
    </dgm:pt>
    <dgm:pt modelId="{DE8C5164-DE51-47D7-A0FA-74F74130109A}" type="sibTrans" cxnId="{946D8912-0C41-43A5-9DB0-0647B3C613AA}">
      <dgm:prSet/>
      <dgm:spPr/>
    </dgm:pt>
    <dgm:pt modelId="{788FCD92-C34D-42F1-9205-2DC8997CDF5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Чтение научной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Литературы.</a:t>
          </a:r>
        </a:p>
      </dgm:t>
    </dgm:pt>
    <dgm:pt modelId="{05004D49-70E3-4A34-B965-AEFD4ACCCA1C}" type="parTrans" cxnId="{86F88588-4557-4013-89CD-150415DAA05F}">
      <dgm:prSet/>
      <dgm:spPr/>
    </dgm:pt>
    <dgm:pt modelId="{994149FA-0B3E-4CE7-9FBD-8B214D96B862}" type="sibTrans" cxnId="{86F88588-4557-4013-89CD-150415DAA05F}">
      <dgm:prSet/>
      <dgm:spPr/>
    </dgm:pt>
    <dgm:pt modelId="{9CF86D69-43DF-4A91-BCE0-928C0B5379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Викторина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«Вулканы».</a:t>
          </a:r>
        </a:p>
      </dgm:t>
    </dgm:pt>
    <dgm:pt modelId="{13B88E56-107F-4DAA-A73E-BFDE7BEF1130}" type="parTrans" cxnId="{8077EF03-88AC-4A96-809E-59498553D179}">
      <dgm:prSet/>
      <dgm:spPr/>
    </dgm:pt>
    <dgm:pt modelId="{B52C1309-51B7-421A-A4FF-45876C970244}" type="sibTrans" cxnId="{8077EF03-88AC-4A96-809E-59498553D179}">
      <dgm:prSet/>
      <dgm:spPr/>
    </dgm:pt>
    <dgm:pt modelId="{CDCD159E-3834-43B2-B8D0-6AB1B96F9B7F}" type="pres">
      <dgm:prSet presAssocID="{8BB916AD-DAA9-49B7-9285-3B9CFA67F8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D42798-E6A6-418D-BDDD-B5EE75328DA8}" type="pres">
      <dgm:prSet presAssocID="{3DFBD45D-AB21-4E20-BAA5-96A32C5E5706}" presName="hierRoot1" presStyleCnt="0">
        <dgm:presLayoutVars>
          <dgm:hierBranch/>
        </dgm:presLayoutVars>
      </dgm:prSet>
      <dgm:spPr/>
    </dgm:pt>
    <dgm:pt modelId="{7ACF1047-7694-4E17-A3E0-E3CA0B18FFD6}" type="pres">
      <dgm:prSet presAssocID="{3DFBD45D-AB21-4E20-BAA5-96A32C5E5706}" presName="rootComposite1" presStyleCnt="0"/>
      <dgm:spPr/>
    </dgm:pt>
    <dgm:pt modelId="{052D019E-5D1C-489B-96B2-6D66B2268458}" type="pres">
      <dgm:prSet presAssocID="{3DFBD45D-AB21-4E20-BAA5-96A32C5E57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F564A-5EE5-4DEF-8DE5-273D6BF51818}" type="pres">
      <dgm:prSet presAssocID="{3DFBD45D-AB21-4E20-BAA5-96A32C5E57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4E35D8-5D89-4B85-ABCF-C461A89589AD}" type="pres">
      <dgm:prSet presAssocID="{3DFBD45D-AB21-4E20-BAA5-96A32C5E5706}" presName="hierChild2" presStyleCnt="0"/>
      <dgm:spPr/>
    </dgm:pt>
    <dgm:pt modelId="{12B7556A-AAA9-4E9D-B9F9-A19A04AF4B21}" type="pres">
      <dgm:prSet presAssocID="{D559174F-2A32-414E-9D06-23F3E6C6B8BA}" presName="Name35" presStyleLbl="parChTrans1D2" presStyleIdx="0" presStyleCnt="3"/>
      <dgm:spPr/>
    </dgm:pt>
    <dgm:pt modelId="{33A60D10-9389-4642-8020-D474108234E2}" type="pres">
      <dgm:prSet presAssocID="{B1E8176B-2C20-4A9B-AAAF-FA43B669F620}" presName="hierRoot2" presStyleCnt="0">
        <dgm:presLayoutVars>
          <dgm:hierBranch/>
        </dgm:presLayoutVars>
      </dgm:prSet>
      <dgm:spPr/>
    </dgm:pt>
    <dgm:pt modelId="{C9557A73-8219-47CE-8BDA-88EF6C4D8E05}" type="pres">
      <dgm:prSet presAssocID="{B1E8176B-2C20-4A9B-AAAF-FA43B669F620}" presName="rootComposite" presStyleCnt="0"/>
      <dgm:spPr/>
    </dgm:pt>
    <dgm:pt modelId="{C19BF0D5-21D2-426F-A690-F8CB3A8A036A}" type="pres">
      <dgm:prSet presAssocID="{B1E8176B-2C20-4A9B-AAAF-FA43B669F62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DA40D5-E872-42A3-AF75-D486AA7FDF80}" type="pres">
      <dgm:prSet presAssocID="{B1E8176B-2C20-4A9B-AAAF-FA43B669F620}" presName="rootConnector" presStyleLbl="node2" presStyleIdx="0" presStyleCnt="3"/>
      <dgm:spPr/>
      <dgm:t>
        <a:bodyPr/>
        <a:lstStyle/>
        <a:p>
          <a:endParaRPr lang="ru-RU"/>
        </a:p>
      </dgm:t>
    </dgm:pt>
    <dgm:pt modelId="{959CC50B-FDD4-4DE4-B631-68561D043CB4}" type="pres">
      <dgm:prSet presAssocID="{B1E8176B-2C20-4A9B-AAAF-FA43B669F620}" presName="hierChild4" presStyleCnt="0"/>
      <dgm:spPr/>
    </dgm:pt>
    <dgm:pt modelId="{A6884DEF-8F13-4D0F-A7BC-B9168711D698}" type="pres">
      <dgm:prSet presAssocID="{5851EACF-F251-4CE5-AF3E-5B9702838D3A}" presName="Name35" presStyleLbl="parChTrans1D3" presStyleIdx="0" presStyleCnt="3"/>
      <dgm:spPr/>
    </dgm:pt>
    <dgm:pt modelId="{F9146FBA-E584-4FBB-86DE-5F5CB604CC1A}" type="pres">
      <dgm:prSet presAssocID="{11CA697F-B7DD-4401-A08B-5314E27E1271}" presName="hierRoot2" presStyleCnt="0">
        <dgm:presLayoutVars>
          <dgm:hierBranch val="r"/>
        </dgm:presLayoutVars>
      </dgm:prSet>
      <dgm:spPr/>
    </dgm:pt>
    <dgm:pt modelId="{70301B70-9BD4-41D6-8F38-F5BD100FBC66}" type="pres">
      <dgm:prSet presAssocID="{11CA697F-B7DD-4401-A08B-5314E27E1271}" presName="rootComposite" presStyleCnt="0"/>
      <dgm:spPr/>
    </dgm:pt>
    <dgm:pt modelId="{283102CB-B62B-4919-9CC3-990804594474}" type="pres">
      <dgm:prSet presAssocID="{11CA697F-B7DD-4401-A08B-5314E27E1271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6D1FA-40D6-4310-95D7-B259D4BCD710}" type="pres">
      <dgm:prSet presAssocID="{11CA697F-B7DD-4401-A08B-5314E27E1271}" presName="rootConnector" presStyleLbl="node3" presStyleIdx="0" presStyleCnt="3"/>
      <dgm:spPr/>
      <dgm:t>
        <a:bodyPr/>
        <a:lstStyle/>
        <a:p>
          <a:endParaRPr lang="ru-RU"/>
        </a:p>
      </dgm:t>
    </dgm:pt>
    <dgm:pt modelId="{B40A595F-FCEA-4F8D-9160-0F7AA9FB6199}" type="pres">
      <dgm:prSet presAssocID="{11CA697F-B7DD-4401-A08B-5314E27E1271}" presName="hierChild4" presStyleCnt="0"/>
      <dgm:spPr/>
    </dgm:pt>
    <dgm:pt modelId="{8F8F412F-383A-4A15-BC6E-DA1AF951BB60}" type="pres">
      <dgm:prSet presAssocID="{FB349FA1-AB89-4638-B556-394DFA1E37F6}" presName="Name50" presStyleLbl="parChTrans1D4" presStyleIdx="0" presStyleCnt="4"/>
      <dgm:spPr/>
    </dgm:pt>
    <dgm:pt modelId="{EBAF1D4A-8BD3-4983-85DE-6C810A168120}" type="pres">
      <dgm:prSet presAssocID="{EC0ECAA8-025E-44EB-9D12-73A25459C451}" presName="hierRoot2" presStyleCnt="0">
        <dgm:presLayoutVars>
          <dgm:hierBranch val="r"/>
        </dgm:presLayoutVars>
      </dgm:prSet>
      <dgm:spPr/>
    </dgm:pt>
    <dgm:pt modelId="{C514CD7E-EC9D-4185-84C4-EC500643D0BE}" type="pres">
      <dgm:prSet presAssocID="{EC0ECAA8-025E-44EB-9D12-73A25459C451}" presName="rootComposite" presStyleCnt="0"/>
      <dgm:spPr/>
    </dgm:pt>
    <dgm:pt modelId="{69D2A4D2-56A4-44F5-92E8-A08A58A326F3}" type="pres">
      <dgm:prSet presAssocID="{EC0ECAA8-025E-44EB-9D12-73A25459C451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CD8D13-3420-4815-A1FB-2B09B30BB927}" type="pres">
      <dgm:prSet presAssocID="{EC0ECAA8-025E-44EB-9D12-73A25459C451}" presName="rootConnector" presStyleLbl="node4" presStyleIdx="0" presStyleCnt="4"/>
      <dgm:spPr/>
      <dgm:t>
        <a:bodyPr/>
        <a:lstStyle/>
        <a:p>
          <a:endParaRPr lang="ru-RU"/>
        </a:p>
      </dgm:t>
    </dgm:pt>
    <dgm:pt modelId="{5C3E8B69-E3C3-46E4-A53C-E07319A59D6F}" type="pres">
      <dgm:prSet presAssocID="{EC0ECAA8-025E-44EB-9D12-73A25459C451}" presName="hierChild4" presStyleCnt="0"/>
      <dgm:spPr/>
    </dgm:pt>
    <dgm:pt modelId="{83737AE4-ACF4-4DD0-B669-A17AABE218C1}" type="pres">
      <dgm:prSet presAssocID="{9366E8FD-3DBD-4865-9839-C8AE3743E37C}" presName="Name50" presStyleLbl="parChTrans1D4" presStyleIdx="1" presStyleCnt="4"/>
      <dgm:spPr/>
    </dgm:pt>
    <dgm:pt modelId="{33D6772D-1442-45AD-A612-D0420B5D778A}" type="pres">
      <dgm:prSet presAssocID="{975649DB-33D5-4A6B-8068-E201E68B2DC5}" presName="hierRoot2" presStyleCnt="0">
        <dgm:presLayoutVars>
          <dgm:hierBranch val="r"/>
        </dgm:presLayoutVars>
      </dgm:prSet>
      <dgm:spPr/>
    </dgm:pt>
    <dgm:pt modelId="{989AD0B4-F6A0-4A16-824B-F42B7D476572}" type="pres">
      <dgm:prSet presAssocID="{975649DB-33D5-4A6B-8068-E201E68B2DC5}" presName="rootComposite" presStyleCnt="0"/>
      <dgm:spPr/>
    </dgm:pt>
    <dgm:pt modelId="{D2B147B1-2808-4CDA-B44F-B18B0D01A23F}" type="pres">
      <dgm:prSet presAssocID="{975649DB-33D5-4A6B-8068-E201E68B2DC5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542318-2FD7-48B0-B103-5AAB8B7E1186}" type="pres">
      <dgm:prSet presAssocID="{975649DB-33D5-4A6B-8068-E201E68B2DC5}" presName="rootConnector" presStyleLbl="node4" presStyleIdx="1" presStyleCnt="4"/>
      <dgm:spPr/>
      <dgm:t>
        <a:bodyPr/>
        <a:lstStyle/>
        <a:p>
          <a:endParaRPr lang="ru-RU"/>
        </a:p>
      </dgm:t>
    </dgm:pt>
    <dgm:pt modelId="{503E7E01-B647-4B3C-8A9F-8DC6B55F84E8}" type="pres">
      <dgm:prSet presAssocID="{975649DB-33D5-4A6B-8068-E201E68B2DC5}" presName="hierChild4" presStyleCnt="0"/>
      <dgm:spPr/>
    </dgm:pt>
    <dgm:pt modelId="{043D1842-62A3-40EF-A0B7-C071E032BA36}" type="pres">
      <dgm:prSet presAssocID="{975649DB-33D5-4A6B-8068-E201E68B2DC5}" presName="hierChild5" presStyleCnt="0"/>
      <dgm:spPr/>
    </dgm:pt>
    <dgm:pt modelId="{D304963F-4951-47D3-8A1D-1C49A8E98B1E}" type="pres">
      <dgm:prSet presAssocID="{EC0ECAA8-025E-44EB-9D12-73A25459C451}" presName="hierChild5" presStyleCnt="0"/>
      <dgm:spPr/>
    </dgm:pt>
    <dgm:pt modelId="{23789DB5-03E5-447D-8027-5655A45E92E6}" type="pres">
      <dgm:prSet presAssocID="{11CA697F-B7DD-4401-A08B-5314E27E1271}" presName="hierChild5" presStyleCnt="0"/>
      <dgm:spPr/>
    </dgm:pt>
    <dgm:pt modelId="{B5F2CE02-5840-44DE-9BFD-A37824CB8CD8}" type="pres">
      <dgm:prSet presAssocID="{B1E8176B-2C20-4A9B-AAAF-FA43B669F620}" presName="hierChild5" presStyleCnt="0"/>
      <dgm:spPr/>
    </dgm:pt>
    <dgm:pt modelId="{5139D90F-4B87-49E9-8DE0-4F6D715389BE}" type="pres">
      <dgm:prSet presAssocID="{9E20E6A4-DF4D-493D-93FF-1FEB2EC0388B}" presName="Name35" presStyleLbl="parChTrans1D2" presStyleIdx="1" presStyleCnt="3"/>
      <dgm:spPr/>
    </dgm:pt>
    <dgm:pt modelId="{7E72E254-FE3E-491A-9FAA-B372AFCDA269}" type="pres">
      <dgm:prSet presAssocID="{156944AD-6621-426C-BC29-1AF290E980E1}" presName="hierRoot2" presStyleCnt="0">
        <dgm:presLayoutVars>
          <dgm:hierBranch/>
        </dgm:presLayoutVars>
      </dgm:prSet>
      <dgm:spPr/>
    </dgm:pt>
    <dgm:pt modelId="{3A987CD0-F18A-4311-B7C8-0E280AFEFB44}" type="pres">
      <dgm:prSet presAssocID="{156944AD-6621-426C-BC29-1AF290E980E1}" presName="rootComposite" presStyleCnt="0"/>
      <dgm:spPr/>
    </dgm:pt>
    <dgm:pt modelId="{5B226647-20B7-4377-8252-5BE31ABD62E8}" type="pres">
      <dgm:prSet presAssocID="{156944AD-6621-426C-BC29-1AF290E980E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21554-B3F0-4A2F-B486-70642D16E5CD}" type="pres">
      <dgm:prSet presAssocID="{156944AD-6621-426C-BC29-1AF290E980E1}" presName="rootConnector" presStyleLbl="node2" presStyleIdx="1" presStyleCnt="3"/>
      <dgm:spPr/>
      <dgm:t>
        <a:bodyPr/>
        <a:lstStyle/>
        <a:p>
          <a:endParaRPr lang="ru-RU"/>
        </a:p>
      </dgm:t>
    </dgm:pt>
    <dgm:pt modelId="{4F2FD7FE-3864-48E8-A35A-A512B95D0698}" type="pres">
      <dgm:prSet presAssocID="{156944AD-6621-426C-BC29-1AF290E980E1}" presName="hierChild4" presStyleCnt="0"/>
      <dgm:spPr/>
    </dgm:pt>
    <dgm:pt modelId="{7D6D0FD3-BACA-4F99-92C5-2E72E8E03244}" type="pres">
      <dgm:prSet presAssocID="{C58BFA0D-1C95-4473-ADAF-2E84AE940A28}" presName="Name35" presStyleLbl="parChTrans1D3" presStyleIdx="1" presStyleCnt="3"/>
      <dgm:spPr/>
    </dgm:pt>
    <dgm:pt modelId="{F235793F-50B8-41F6-8C75-05BA3894F6D3}" type="pres">
      <dgm:prSet presAssocID="{C08C6CA4-9ED8-4BC7-9AF0-358F6C494244}" presName="hierRoot2" presStyleCnt="0">
        <dgm:presLayoutVars>
          <dgm:hierBranch val="r"/>
        </dgm:presLayoutVars>
      </dgm:prSet>
      <dgm:spPr/>
    </dgm:pt>
    <dgm:pt modelId="{F5C6E856-56D8-44FE-A2FA-3BB02FF594EB}" type="pres">
      <dgm:prSet presAssocID="{C08C6CA4-9ED8-4BC7-9AF0-358F6C494244}" presName="rootComposite" presStyleCnt="0"/>
      <dgm:spPr/>
    </dgm:pt>
    <dgm:pt modelId="{6189F458-F64F-480F-A6C6-64671A34E942}" type="pres">
      <dgm:prSet presAssocID="{C08C6CA4-9ED8-4BC7-9AF0-358F6C49424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983CA6-2311-47AA-A7D0-03F588867C3F}" type="pres">
      <dgm:prSet presAssocID="{C08C6CA4-9ED8-4BC7-9AF0-358F6C494244}" presName="rootConnector" presStyleLbl="node3" presStyleIdx="1" presStyleCnt="3"/>
      <dgm:spPr/>
      <dgm:t>
        <a:bodyPr/>
        <a:lstStyle/>
        <a:p>
          <a:endParaRPr lang="ru-RU"/>
        </a:p>
      </dgm:t>
    </dgm:pt>
    <dgm:pt modelId="{A75E70EF-5048-4A11-A57A-5AB35188D20B}" type="pres">
      <dgm:prSet presAssocID="{C08C6CA4-9ED8-4BC7-9AF0-358F6C494244}" presName="hierChild4" presStyleCnt="0"/>
      <dgm:spPr/>
    </dgm:pt>
    <dgm:pt modelId="{EB759A78-D80C-4439-94D1-911147CBCFA1}" type="pres">
      <dgm:prSet presAssocID="{65FF5499-4E1B-482E-AE38-1CCF08981A57}" presName="Name50" presStyleLbl="parChTrans1D4" presStyleIdx="2" presStyleCnt="4"/>
      <dgm:spPr/>
    </dgm:pt>
    <dgm:pt modelId="{5E33757A-3D3F-45A1-AD61-FF1EB93BDC97}" type="pres">
      <dgm:prSet presAssocID="{58AE666D-6AFF-4480-8F2B-571992EE3386}" presName="hierRoot2" presStyleCnt="0">
        <dgm:presLayoutVars>
          <dgm:hierBranch val="r"/>
        </dgm:presLayoutVars>
      </dgm:prSet>
      <dgm:spPr/>
    </dgm:pt>
    <dgm:pt modelId="{7952A113-226E-4B85-8F4E-4BA9C999DA8A}" type="pres">
      <dgm:prSet presAssocID="{58AE666D-6AFF-4480-8F2B-571992EE3386}" presName="rootComposite" presStyleCnt="0"/>
      <dgm:spPr/>
    </dgm:pt>
    <dgm:pt modelId="{4FF21049-6AE7-46FC-A28E-D6AAE81C8777}" type="pres">
      <dgm:prSet presAssocID="{58AE666D-6AFF-4480-8F2B-571992EE338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8B20FA-6BC9-4C6B-BBCE-D7A73B59E398}" type="pres">
      <dgm:prSet presAssocID="{58AE666D-6AFF-4480-8F2B-571992EE3386}" presName="rootConnector" presStyleLbl="node4" presStyleIdx="2" presStyleCnt="4"/>
      <dgm:spPr/>
      <dgm:t>
        <a:bodyPr/>
        <a:lstStyle/>
        <a:p>
          <a:endParaRPr lang="ru-RU"/>
        </a:p>
      </dgm:t>
    </dgm:pt>
    <dgm:pt modelId="{6E8818A0-A74C-4469-88AB-C56B40A1C572}" type="pres">
      <dgm:prSet presAssocID="{58AE666D-6AFF-4480-8F2B-571992EE3386}" presName="hierChild4" presStyleCnt="0"/>
      <dgm:spPr/>
    </dgm:pt>
    <dgm:pt modelId="{0701CF69-6B83-4E36-83AF-4A8B4BC80FB9}" type="pres">
      <dgm:prSet presAssocID="{58AE666D-6AFF-4480-8F2B-571992EE3386}" presName="hierChild5" presStyleCnt="0"/>
      <dgm:spPr/>
    </dgm:pt>
    <dgm:pt modelId="{4490F546-FDD3-4D35-AA80-A34D54D93DEB}" type="pres">
      <dgm:prSet presAssocID="{C08C6CA4-9ED8-4BC7-9AF0-358F6C494244}" presName="hierChild5" presStyleCnt="0"/>
      <dgm:spPr/>
    </dgm:pt>
    <dgm:pt modelId="{6440FEE5-C5E5-4DFF-A1A3-F89A659877A2}" type="pres">
      <dgm:prSet presAssocID="{156944AD-6621-426C-BC29-1AF290E980E1}" presName="hierChild5" presStyleCnt="0"/>
      <dgm:spPr/>
    </dgm:pt>
    <dgm:pt modelId="{720E5A44-65C8-439E-96FB-122E71AA6716}" type="pres">
      <dgm:prSet presAssocID="{E565FFAF-D287-4279-A329-D9883184EF8D}" presName="Name35" presStyleLbl="parChTrans1D2" presStyleIdx="2" presStyleCnt="3"/>
      <dgm:spPr/>
    </dgm:pt>
    <dgm:pt modelId="{03DD624B-D8AD-4997-80FA-D8FAAF4BD6BF}" type="pres">
      <dgm:prSet presAssocID="{EAEF818E-4716-4CE5-9A2D-E921AFE4BD40}" presName="hierRoot2" presStyleCnt="0">
        <dgm:presLayoutVars>
          <dgm:hierBranch/>
        </dgm:presLayoutVars>
      </dgm:prSet>
      <dgm:spPr/>
    </dgm:pt>
    <dgm:pt modelId="{DD3CC309-55D8-4B65-A29A-4DE163193D0B}" type="pres">
      <dgm:prSet presAssocID="{EAEF818E-4716-4CE5-9A2D-E921AFE4BD40}" presName="rootComposite" presStyleCnt="0"/>
      <dgm:spPr/>
    </dgm:pt>
    <dgm:pt modelId="{1F80B3B6-618B-460F-83CC-E6983CF794B9}" type="pres">
      <dgm:prSet presAssocID="{EAEF818E-4716-4CE5-9A2D-E921AFE4BD4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6CEF8-5477-4CF6-8568-33437E46455D}" type="pres">
      <dgm:prSet presAssocID="{EAEF818E-4716-4CE5-9A2D-E921AFE4BD40}" presName="rootConnector" presStyleLbl="node2" presStyleIdx="2" presStyleCnt="3"/>
      <dgm:spPr/>
      <dgm:t>
        <a:bodyPr/>
        <a:lstStyle/>
        <a:p>
          <a:endParaRPr lang="ru-RU"/>
        </a:p>
      </dgm:t>
    </dgm:pt>
    <dgm:pt modelId="{952E8EC3-A017-4E58-8C0F-68541FFCCB51}" type="pres">
      <dgm:prSet presAssocID="{EAEF818E-4716-4CE5-9A2D-E921AFE4BD40}" presName="hierChild4" presStyleCnt="0"/>
      <dgm:spPr/>
    </dgm:pt>
    <dgm:pt modelId="{F1DFCA81-55B3-415C-A14D-877AEDF21BDC}" type="pres">
      <dgm:prSet presAssocID="{05004D49-70E3-4A34-B965-AEFD4ACCCA1C}" presName="Name35" presStyleLbl="parChTrans1D3" presStyleIdx="2" presStyleCnt="3"/>
      <dgm:spPr/>
    </dgm:pt>
    <dgm:pt modelId="{3BDB9B8D-A3C9-449C-90B5-280A7BFBED89}" type="pres">
      <dgm:prSet presAssocID="{788FCD92-C34D-42F1-9205-2DC8997CDF59}" presName="hierRoot2" presStyleCnt="0">
        <dgm:presLayoutVars>
          <dgm:hierBranch val="r"/>
        </dgm:presLayoutVars>
      </dgm:prSet>
      <dgm:spPr/>
    </dgm:pt>
    <dgm:pt modelId="{C6C5AAA7-AE96-4DAE-830E-40690469B1A2}" type="pres">
      <dgm:prSet presAssocID="{788FCD92-C34D-42F1-9205-2DC8997CDF59}" presName="rootComposite" presStyleCnt="0"/>
      <dgm:spPr/>
    </dgm:pt>
    <dgm:pt modelId="{8B24E644-4478-440A-BD36-27ECDEAA11EF}" type="pres">
      <dgm:prSet presAssocID="{788FCD92-C34D-42F1-9205-2DC8997CDF59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B7B841-5AE9-4A4A-99B9-6DB1F42D995B}" type="pres">
      <dgm:prSet presAssocID="{788FCD92-C34D-42F1-9205-2DC8997CDF59}" presName="rootConnector" presStyleLbl="node3" presStyleIdx="2" presStyleCnt="3"/>
      <dgm:spPr/>
      <dgm:t>
        <a:bodyPr/>
        <a:lstStyle/>
        <a:p>
          <a:endParaRPr lang="ru-RU"/>
        </a:p>
      </dgm:t>
    </dgm:pt>
    <dgm:pt modelId="{A6D0549C-177C-42D9-A172-906538DE238A}" type="pres">
      <dgm:prSet presAssocID="{788FCD92-C34D-42F1-9205-2DC8997CDF59}" presName="hierChild4" presStyleCnt="0"/>
      <dgm:spPr/>
    </dgm:pt>
    <dgm:pt modelId="{37CBEE51-0CD2-4B2C-B43B-0C411A778286}" type="pres">
      <dgm:prSet presAssocID="{13B88E56-107F-4DAA-A73E-BFDE7BEF1130}" presName="Name50" presStyleLbl="parChTrans1D4" presStyleIdx="3" presStyleCnt="4"/>
      <dgm:spPr/>
    </dgm:pt>
    <dgm:pt modelId="{3BD895A6-ECBC-450C-979C-65AA81F6B0A2}" type="pres">
      <dgm:prSet presAssocID="{9CF86D69-43DF-4A91-BCE0-928C0B5379B3}" presName="hierRoot2" presStyleCnt="0">
        <dgm:presLayoutVars>
          <dgm:hierBranch val="r"/>
        </dgm:presLayoutVars>
      </dgm:prSet>
      <dgm:spPr/>
    </dgm:pt>
    <dgm:pt modelId="{9AD10F07-A263-4DAC-B6A4-EDCE88F0688A}" type="pres">
      <dgm:prSet presAssocID="{9CF86D69-43DF-4A91-BCE0-928C0B5379B3}" presName="rootComposite" presStyleCnt="0"/>
      <dgm:spPr/>
    </dgm:pt>
    <dgm:pt modelId="{F6CC89B5-9333-4E5C-9C14-8C1CE297748E}" type="pres">
      <dgm:prSet presAssocID="{9CF86D69-43DF-4A91-BCE0-928C0B5379B3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B98E96-07D9-4B0F-B065-EDCD16E8E4C4}" type="pres">
      <dgm:prSet presAssocID="{9CF86D69-43DF-4A91-BCE0-928C0B5379B3}" presName="rootConnector" presStyleLbl="node4" presStyleIdx="3" presStyleCnt="4"/>
      <dgm:spPr/>
      <dgm:t>
        <a:bodyPr/>
        <a:lstStyle/>
        <a:p>
          <a:endParaRPr lang="ru-RU"/>
        </a:p>
      </dgm:t>
    </dgm:pt>
    <dgm:pt modelId="{8D3DD111-1477-4DB1-9122-A31E06F1DBBD}" type="pres">
      <dgm:prSet presAssocID="{9CF86D69-43DF-4A91-BCE0-928C0B5379B3}" presName="hierChild4" presStyleCnt="0"/>
      <dgm:spPr/>
    </dgm:pt>
    <dgm:pt modelId="{CF215109-6667-423E-9DC3-DC3B77C8B6F1}" type="pres">
      <dgm:prSet presAssocID="{9CF86D69-43DF-4A91-BCE0-928C0B5379B3}" presName="hierChild5" presStyleCnt="0"/>
      <dgm:spPr/>
    </dgm:pt>
    <dgm:pt modelId="{F82B50C2-0561-4252-9606-4455DF66D887}" type="pres">
      <dgm:prSet presAssocID="{788FCD92-C34D-42F1-9205-2DC8997CDF59}" presName="hierChild5" presStyleCnt="0"/>
      <dgm:spPr/>
    </dgm:pt>
    <dgm:pt modelId="{8A23DB41-302A-4554-8997-B3B1DDA773F6}" type="pres">
      <dgm:prSet presAssocID="{EAEF818E-4716-4CE5-9A2D-E921AFE4BD40}" presName="hierChild5" presStyleCnt="0"/>
      <dgm:spPr/>
    </dgm:pt>
    <dgm:pt modelId="{4F285CC1-B258-46BE-AF6B-228C5388675C}" type="pres">
      <dgm:prSet presAssocID="{3DFBD45D-AB21-4E20-BAA5-96A32C5E5706}" presName="hierChild3" presStyleCnt="0"/>
      <dgm:spPr/>
    </dgm:pt>
  </dgm:ptLst>
  <dgm:cxnLst>
    <dgm:cxn modelId="{86F88588-4557-4013-89CD-150415DAA05F}" srcId="{EAEF818E-4716-4CE5-9A2D-E921AFE4BD40}" destId="{788FCD92-C34D-42F1-9205-2DC8997CDF59}" srcOrd="0" destOrd="0" parTransId="{05004D49-70E3-4A34-B965-AEFD4ACCCA1C}" sibTransId="{994149FA-0B3E-4CE7-9FBD-8B214D96B862}"/>
    <dgm:cxn modelId="{8D54C28C-2440-4BDC-8DC0-37895A26A8D6}" type="presOf" srcId="{B1E8176B-2C20-4A9B-AAAF-FA43B669F620}" destId="{C19BF0D5-21D2-426F-A690-F8CB3A8A036A}" srcOrd="0" destOrd="0" presId="urn:microsoft.com/office/officeart/2005/8/layout/orgChart1"/>
    <dgm:cxn modelId="{34598893-3962-4B3F-A5E0-C733705ED8B2}" type="presOf" srcId="{C08C6CA4-9ED8-4BC7-9AF0-358F6C494244}" destId="{6F983CA6-2311-47AA-A7D0-03F588867C3F}" srcOrd="1" destOrd="0" presId="urn:microsoft.com/office/officeart/2005/8/layout/orgChart1"/>
    <dgm:cxn modelId="{C812880D-FD06-4F27-8553-A344003671DE}" type="presOf" srcId="{C08C6CA4-9ED8-4BC7-9AF0-358F6C494244}" destId="{6189F458-F64F-480F-A6C6-64671A34E942}" srcOrd="0" destOrd="0" presId="urn:microsoft.com/office/officeart/2005/8/layout/orgChart1"/>
    <dgm:cxn modelId="{83B26CDC-BA6E-434C-8027-050BE855C218}" srcId="{C08C6CA4-9ED8-4BC7-9AF0-358F6C494244}" destId="{58AE666D-6AFF-4480-8F2B-571992EE3386}" srcOrd="0" destOrd="0" parTransId="{65FF5499-4E1B-482E-AE38-1CCF08981A57}" sibTransId="{4C176115-CCFB-4368-9267-DA1ACA1C1705}"/>
    <dgm:cxn modelId="{27C42B3D-47C3-4AC9-B514-BCF056E94906}" type="presOf" srcId="{EAEF818E-4716-4CE5-9A2D-E921AFE4BD40}" destId="{BFC6CEF8-5477-4CF6-8568-33437E46455D}" srcOrd="1" destOrd="0" presId="urn:microsoft.com/office/officeart/2005/8/layout/orgChart1"/>
    <dgm:cxn modelId="{56A3BD92-F460-44AB-B976-2DBFC0943CEE}" type="presOf" srcId="{788FCD92-C34D-42F1-9205-2DC8997CDF59}" destId="{8B24E644-4478-440A-BD36-27ECDEAA11EF}" srcOrd="0" destOrd="0" presId="urn:microsoft.com/office/officeart/2005/8/layout/orgChart1"/>
    <dgm:cxn modelId="{B143FC87-6749-4B86-8028-E4032303BEFF}" type="presOf" srcId="{975649DB-33D5-4A6B-8068-E201E68B2DC5}" destId="{D2B147B1-2808-4CDA-B44F-B18B0D01A23F}" srcOrd="0" destOrd="0" presId="urn:microsoft.com/office/officeart/2005/8/layout/orgChart1"/>
    <dgm:cxn modelId="{0E8FB62C-11C4-4FA3-853F-663336984F51}" type="presOf" srcId="{8BB916AD-DAA9-49B7-9285-3B9CFA67F8FE}" destId="{CDCD159E-3834-43B2-B8D0-6AB1B96F9B7F}" srcOrd="0" destOrd="0" presId="urn:microsoft.com/office/officeart/2005/8/layout/orgChart1"/>
    <dgm:cxn modelId="{55675FEE-6B39-4D17-9045-01DB95C297BA}" type="presOf" srcId="{9CF86D69-43DF-4A91-BCE0-928C0B5379B3}" destId="{F6CC89B5-9333-4E5C-9C14-8C1CE297748E}" srcOrd="0" destOrd="0" presId="urn:microsoft.com/office/officeart/2005/8/layout/orgChart1"/>
    <dgm:cxn modelId="{C3542943-1409-4C30-8ABA-BF7AA9C80059}" srcId="{3DFBD45D-AB21-4E20-BAA5-96A32C5E5706}" destId="{156944AD-6621-426C-BC29-1AF290E980E1}" srcOrd="1" destOrd="0" parTransId="{9E20E6A4-DF4D-493D-93FF-1FEB2EC0388B}" sibTransId="{F89EF6BF-4B55-49B0-9893-5EB4CF5797E9}"/>
    <dgm:cxn modelId="{69F0F85F-5571-4A5C-B23A-03C63ED98C29}" type="presOf" srcId="{3DFBD45D-AB21-4E20-BAA5-96A32C5E5706}" destId="{052D019E-5D1C-489B-96B2-6D66B2268458}" srcOrd="0" destOrd="0" presId="urn:microsoft.com/office/officeart/2005/8/layout/orgChart1"/>
    <dgm:cxn modelId="{954BDDD6-FC23-48CB-8470-10DBB188241E}" type="presOf" srcId="{EC0ECAA8-025E-44EB-9D12-73A25459C451}" destId="{69D2A4D2-56A4-44F5-92E8-A08A58A326F3}" srcOrd="0" destOrd="0" presId="urn:microsoft.com/office/officeart/2005/8/layout/orgChart1"/>
    <dgm:cxn modelId="{D9D978B5-D2FD-4ACA-8081-B743F946D135}" srcId="{3DFBD45D-AB21-4E20-BAA5-96A32C5E5706}" destId="{B1E8176B-2C20-4A9B-AAAF-FA43B669F620}" srcOrd="0" destOrd="0" parTransId="{D559174F-2A32-414E-9D06-23F3E6C6B8BA}" sibTransId="{55F63D6D-E92D-4575-8B5A-A22E44D9C862}"/>
    <dgm:cxn modelId="{D3E69069-B4C5-490A-9DF2-2026C46AAB4C}" type="presOf" srcId="{788FCD92-C34D-42F1-9205-2DC8997CDF59}" destId="{DEB7B841-5AE9-4A4A-99B9-6DB1F42D995B}" srcOrd="1" destOrd="0" presId="urn:microsoft.com/office/officeart/2005/8/layout/orgChart1"/>
    <dgm:cxn modelId="{186F062F-BB8C-4AAB-9C0B-2CF23A653EDA}" type="presOf" srcId="{9CF86D69-43DF-4A91-BCE0-928C0B5379B3}" destId="{7AB98E96-07D9-4B0F-B065-EDCD16E8E4C4}" srcOrd="1" destOrd="0" presId="urn:microsoft.com/office/officeart/2005/8/layout/orgChart1"/>
    <dgm:cxn modelId="{01B2607D-B308-4BCE-854F-3EF0383F00C9}" type="presOf" srcId="{975649DB-33D5-4A6B-8068-E201E68B2DC5}" destId="{C3542318-2FD7-48B0-B103-5AAB8B7E1186}" srcOrd="1" destOrd="0" presId="urn:microsoft.com/office/officeart/2005/8/layout/orgChart1"/>
    <dgm:cxn modelId="{56FBD532-D984-4F54-923E-5E98AF90488C}" type="presOf" srcId="{58AE666D-6AFF-4480-8F2B-571992EE3386}" destId="{668B20FA-6BC9-4C6B-BBCE-D7A73B59E398}" srcOrd="1" destOrd="0" presId="urn:microsoft.com/office/officeart/2005/8/layout/orgChart1"/>
    <dgm:cxn modelId="{D3F3D55D-FE73-40D6-8B92-46DDB52BBD16}" srcId="{11CA697F-B7DD-4401-A08B-5314E27E1271}" destId="{EC0ECAA8-025E-44EB-9D12-73A25459C451}" srcOrd="0" destOrd="0" parTransId="{FB349FA1-AB89-4638-B556-394DFA1E37F6}" sibTransId="{7D6236D3-7CE4-4448-9131-632EA4A0CD73}"/>
    <dgm:cxn modelId="{DCFDD75D-8268-4DCF-9635-48B86EC630C9}" srcId="{8BB916AD-DAA9-49B7-9285-3B9CFA67F8FE}" destId="{3DFBD45D-AB21-4E20-BAA5-96A32C5E5706}" srcOrd="0" destOrd="0" parTransId="{64A4FF90-3DD2-4B02-88B5-2989CC47FD44}" sibTransId="{DECFB119-9F31-47C5-8AFE-CCC8C7D23FCE}"/>
    <dgm:cxn modelId="{1B3F95DF-BF94-4405-A91B-154D0825EC84}" type="presOf" srcId="{EAEF818E-4716-4CE5-9A2D-E921AFE4BD40}" destId="{1F80B3B6-618B-460F-83CC-E6983CF794B9}" srcOrd="0" destOrd="0" presId="urn:microsoft.com/office/officeart/2005/8/layout/orgChart1"/>
    <dgm:cxn modelId="{6D14360A-9496-4AF5-B614-B1512C815FA4}" type="presOf" srcId="{E565FFAF-D287-4279-A329-D9883184EF8D}" destId="{720E5A44-65C8-439E-96FB-122E71AA6716}" srcOrd="0" destOrd="0" presId="urn:microsoft.com/office/officeart/2005/8/layout/orgChart1"/>
    <dgm:cxn modelId="{F20B6006-E973-439C-B59F-291BC2016C3A}" type="presOf" srcId="{11CA697F-B7DD-4401-A08B-5314E27E1271}" destId="{283102CB-B62B-4919-9CC3-990804594474}" srcOrd="0" destOrd="0" presId="urn:microsoft.com/office/officeart/2005/8/layout/orgChart1"/>
    <dgm:cxn modelId="{0F558D48-F526-4AA0-98D3-71DF844E750A}" srcId="{B1E8176B-2C20-4A9B-AAAF-FA43B669F620}" destId="{11CA697F-B7DD-4401-A08B-5314E27E1271}" srcOrd="0" destOrd="0" parTransId="{5851EACF-F251-4CE5-AF3E-5B9702838D3A}" sibTransId="{92232444-51F3-4F9E-A11F-30EE14037C7D}"/>
    <dgm:cxn modelId="{E70D0D07-E986-42DF-A97F-8820352769D3}" type="presOf" srcId="{C58BFA0D-1C95-4473-ADAF-2E84AE940A28}" destId="{7D6D0FD3-BACA-4F99-92C5-2E72E8E03244}" srcOrd="0" destOrd="0" presId="urn:microsoft.com/office/officeart/2005/8/layout/orgChart1"/>
    <dgm:cxn modelId="{AE47DEBA-984E-46E7-A7E7-780AEDB93B86}" type="presOf" srcId="{05004D49-70E3-4A34-B965-AEFD4ACCCA1C}" destId="{F1DFCA81-55B3-415C-A14D-877AEDF21BDC}" srcOrd="0" destOrd="0" presId="urn:microsoft.com/office/officeart/2005/8/layout/orgChart1"/>
    <dgm:cxn modelId="{55F66D31-2664-4361-A1E0-B1E97AD72A75}" type="presOf" srcId="{D559174F-2A32-414E-9D06-23F3E6C6B8BA}" destId="{12B7556A-AAA9-4E9D-B9F9-A19A04AF4B21}" srcOrd="0" destOrd="0" presId="urn:microsoft.com/office/officeart/2005/8/layout/orgChart1"/>
    <dgm:cxn modelId="{C77545C9-025C-4350-897C-29CCF9CA7FBE}" type="presOf" srcId="{58AE666D-6AFF-4480-8F2B-571992EE3386}" destId="{4FF21049-6AE7-46FC-A28E-D6AAE81C8777}" srcOrd="0" destOrd="0" presId="urn:microsoft.com/office/officeart/2005/8/layout/orgChart1"/>
    <dgm:cxn modelId="{513328E0-74C7-4BDD-9F14-FAA7D7E70BC3}" type="presOf" srcId="{5851EACF-F251-4CE5-AF3E-5B9702838D3A}" destId="{A6884DEF-8F13-4D0F-A7BC-B9168711D698}" srcOrd="0" destOrd="0" presId="urn:microsoft.com/office/officeart/2005/8/layout/orgChart1"/>
    <dgm:cxn modelId="{B8566C4D-F658-453C-BABF-1D04F5A7F68A}" type="presOf" srcId="{156944AD-6621-426C-BC29-1AF290E980E1}" destId="{5B226647-20B7-4377-8252-5BE31ABD62E8}" srcOrd="0" destOrd="0" presId="urn:microsoft.com/office/officeart/2005/8/layout/orgChart1"/>
    <dgm:cxn modelId="{2AACAB08-C2AA-494C-86A2-14F4B028E9B3}" type="presOf" srcId="{3DFBD45D-AB21-4E20-BAA5-96A32C5E5706}" destId="{93EF564A-5EE5-4DEF-8DE5-273D6BF51818}" srcOrd="1" destOrd="0" presId="urn:microsoft.com/office/officeart/2005/8/layout/orgChart1"/>
    <dgm:cxn modelId="{946D8912-0C41-43A5-9DB0-0647B3C613AA}" srcId="{3DFBD45D-AB21-4E20-BAA5-96A32C5E5706}" destId="{EAEF818E-4716-4CE5-9A2D-E921AFE4BD40}" srcOrd="2" destOrd="0" parTransId="{E565FFAF-D287-4279-A329-D9883184EF8D}" sibTransId="{DE8C5164-DE51-47D7-A0FA-74F74130109A}"/>
    <dgm:cxn modelId="{64A94117-189F-431E-A315-9887E6459C7B}" type="presOf" srcId="{11CA697F-B7DD-4401-A08B-5314E27E1271}" destId="{6656D1FA-40D6-4310-95D7-B259D4BCD710}" srcOrd="1" destOrd="0" presId="urn:microsoft.com/office/officeart/2005/8/layout/orgChart1"/>
    <dgm:cxn modelId="{C5611450-5162-497A-982B-8E61F733D754}" type="presOf" srcId="{FB349FA1-AB89-4638-B556-394DFA1E37F6}" destId="{8F8F412F-383A-4A15-BC6E-DA1AF951BB60}" srcOrd="0" destOrd="0" presId="urn:microsoft.com/office/officeart/2005/8/layout/orgChart1"/>
    <dgm:cxn modelId="{37D68041-44A4-4436-AD56-78B6B041E30A}" srcId="{EC0ECAA8-025E-44EB-9D12-73A25459C451}" destId="{975649DB-33D5-4A6B-8068-E201E68B2DC5}" srcOrd="0" destOrd="0" parTransId="{9366E8FD-3DBD-4865-9839-C8AE3743E37C}" sibTransId="{8FE58B34-CBC8-4F73-9824-EDFA32F62A3D}"/>
    <dgm:cxn modelId="{0AE86D97-9259-4442-B1B8-5983007737B1}" type="presOf" srcId="{156944AD-6621-426C-BC29-1AF290E980E1}" destId="{97C21554-B3F0-4A2F-B486-70642D16E5CD}" srcOrd="1" destOrd="0" presId="urn:microsoft.com/office/officeart/2005/8/layout/orgChart1"/>
    <dgm:cxn modelId="{FC9EB1AD-C9B1-40B2-9929-859048B1D97C}" type="presOf" srcId="{13B88E56-107F-4DAA-A73E-BFDE7BEF1130}" destId="{37CBEE51-0CD2-4B2C-B43B-0C411A778286}" srcOrd="0" destOrd="0" presId="urn:microsoft.com/office/officeart/2005/8/layout/orgChart1"/>
    <dgm:cxn modelId="{8077EF03-88AC-4A96-809E-59498553D179}" srcId="{788FCD92-C34D-42F1-9205-2DC8997CDF59}" destId="{9CF86D69-43DF-4A91-BCE0-928C0B5379B3}" srcOrd="0" destOrd="0" parTransId="{13B88E56-107F-4DAA-A73E-BFDE7BEF1130}" sibTransId="{B52C1309-51B7-421A-A4FF-45876C970244}"/>
    <dgm:cxn modelId="{398F2330-FE10-410A-9D21-EEE8B12D4235}" type="presOf" srcId="{EC0ECAA8-025E-44EB-9D12-73A25459C451}" destId="{33CD8D13-3420-4815-A1FB-2B09B30BB927}" srcOrd="1" destOrd="0" presId="urn:microsoft.com/office/officeart/2005/8/layout/orgChart1"/>
    <dgm:cxn modelId="{C7E705E8-772B-4263-9692-8EFB15172740}" type="presOf" srcId="{65FF5499-4E1B-482E-AE38-1CCF08981A57}" destId="{EB759A78-D80C-4439-94D1-911147CBCFA1}" srcOrd="0" destOrd="0" presId="urn:microsoft.com/office/officeart/2005/8/layout/orgChart1"/>
    <dgm:cxn modelId="{6D43AAB7-4D14-49A8-B71B-06ACA955D77E}" type="presOf" srcId="{9366E8FD-3DBD-4865-9839-C8AE3743E37C}" destId="{83737AE4-ACF4-4DD0-B669-A17AABE218C1}" srcOrd="0" destOrd="0" presId="urn:microsoft.com/office/officeart/2005/8/layout/orgChart1"/>
    <dgm:cxn modelId="{A8153AFB-BADB-4716-90EB-4BF3FF7FD5E6}" srcId="{156944AD-6621-426C-BC29-1AF290E980E1}" destId="{C08C6CA4-9ED8-4BC7-9AF0-358F6C494244}" srcOrd="0" destOrd="0" parTransId="{C58BFA0D-1C95-4473-ADAF-2E84AE940A28}" sibTransId="{88E0D876-B45A-4723-99F2-DB98482F70EE}"/>
    <dgm:cxn modelId="{38F7ECFC-4FCC-4C76-BC6F-5A3A5CAE45AD}" type="presOf" srcId="{B1E8176B-2C20-4A9B-AAAF-FA43B669F620}" destId="{C7DA40D5-E872-42A3-AF75-D486AA7FDF80}" srcOrd="1" destOrd="0" presId="urn:microsoft.com/office/officeart/2005/8/layout/orgChart1"/>
    <dgm:cxn modelId="{D8EF0A43-969F-4C71-9C88-5A889D416EF4}" type="presOf" srcId="{9E20E6A4-DF4D-493D-93FF-1FEB2EC0388B}" destId="{5139D90F-4B87-49E9-8DE0-4F6D715389BE}" srcOrd="0" destOrd="0" presId="urn:microsoft.com/office/officeart/2005/8/layout/orgChart1"/>
    <dgm:cxn modelId="{7F287ABD-1324-4B80-8DD0-AC285AD906CF}" type="presParOf" srcId="{CDCD159E-3834-43B2-B8D0-6AB1B96F9B7F}" destId="{64D42798-E6A6-418D-BDDD-B5EE75328DA8}" srcOrd="0" destOrd="0" presId="urn:microsoft.com/office/officeart/2005/8/layout/orgChart1"/>
    <dgm:cxn modelId="{2591D42B-A813-4FEB-A75A-473E6CC3A903}" type="presParOf" srcId="{64D42798-E6A6-418D-BDDD-B5EE75328DA8}" destId="{7ACF1047-7694-4E17-A3E0-E3CA0B18FFD6}" srcOrd="0" destOrd="0" presId="urn:microsoft.com/office/officeart/2005/8/layout/orgChart1"/>
    <dgm:cxn modelId="{B00AA7F2-3753-484D-953B-901E1B9F530B}" type="presParOf" srcId="{7ACF1047-7694-4E17-A3E0-E3CA0B18FFD6}" destId="{052D019E-5D1C-489B-96B2-6D66B2268458}" srcOrd="0" destOrd="0" presId="urn:microsoft.com/office/officeart/2005/8/layout/orgChart1"/>
    <dgm:cxn modelId="{BFA71999-0B1D-4998-BDBC-95A564E3CC34}" type="presParOf" srcId="{7ACF1047-7694-4E17-A3E0-E3CA0B18FFD6}" destId="{93EF564A-5EE5-4DEF-8DE5-273D6BF51818}" srcOrd="1" destOrd="0" presId="urn:microsoft.com/office/officeart/2005/8/layout/orgChart1"/>
    <dgm:cxn modelId="{82F1605C-562E-4AAD-8758-DC5F616D975C}" type="presParOf" srcId="{64D42798-E6A6-418D-BDDD-B5EE75328DA8}" destId="{C94E35D8-5D89-4B85-ABCF-C461A89589AD}" srcOrd="1" destOrd="0" presId="urn:microsoft.com/office/officeart/2005/8/layout/orgChart1"/>
    <dgm:cxn modelId="{CE40DF89-AB5A-4824-A3CB-248B07C704B2}" type="presParOf" srcId="{C94E35D8-5D89-4B85-ABCF-C461A89589AD}" destId="{12B7556A-AAA9-4E9D-B9F9-A19A04AF4B21}" srcOrd="0" destOrd="0" presId="urn:microsoft.com/office/officeart/2005/8/layout/orgChart1"/>
    <dgm:cxn modelId="{DC8A89E6-3942-4376-A56D-91BCB2080925}" type="presParOf" srcId="{C94E35D8-5D89-4B85-ABCF-C461A89589AD}" destId="{33A60D10-9389-4642-8020-D474108234E2}" srcOrd="1" destOrd="0" presId="urn:microsoft.com/office/officeart/2005/8/layout/orgChart1"/>
    <dgm:cxn modelId="{4FDF40BE-5865-47A5-A652-086179945991}" type="presParOf" srcId="{33A60D10-9389-4642-8020-D474108234E2}" destId="{C9557A73-8219-47CE-8BDA-88EF6C4D8E05}" srcOrd="0" destOrd="0" presId="urn:microsoft.com/office/officeart/2005/8/layout/orgChart1"/>
    <dgm:cxn modelId="{7ACEBCF1-B16C-4011-AC2B-725CB557155D}" type="presParOf" srcId="{C9557A73-8219-47CE-8BDA-88EF6C4D8E05}" destId="{C19BF0D5-21D2-426F-A690-F8CB3A8A036A}" srcOrd="0" destOrd="0" presId="urn:microsoft.com/office/officeart/2005/8/layout/orgChart1"/>
    <dgm:cxn modelId="{654A00B1-34C7-4DAF-B281-4A9E5FF85950}" type="presParOf" srcId="{C9557A73-8219-47CE-8BDA-88EF6C4D8E05}" destId="{C7DA40D5-E872-42A3-AF75-D486AA7FDF80}" srcOrd="1" destOrd="0" presId="urn:microsoft.com/office/officeart/2005/8/layout/orgChart1"/>
    <dgm:cxn modelId="{33200686-A5FA-40C1-9EF9-3C52228F6E9A}" type="presParOf" srcId="{33A60D10-9389-4642-8020-D474108234E2}" destId="{959CC50B-FDD4-4DE4-B631-68561D043CB4}" srcOrd="1" destOrd="0" presId="urn:microsoft.com/office/officeart/2005/8/layout/orgChart1"/>
    <dgm:cxn modelId="{EDDED0D1-992C-47CD-ADF4-052A5ABF4299}" type="presParOf" srcId="{959CC50B-FDD4-4DE4-B631-68561D043CB4}" destId="{A6884DEF-8F13-4D0F-A7BC-B9168711D698}" srcOrd="0" destOrd="0" presId="urn:microsoft.com/office/officeart/2005/8/layout/orgChart1"/>
    <dgm:cxn modelId="{3EA072C1-FC38-45D7-8761-6218D551BDF2}" type="presParOf" srcId="{959CC50B-FDD4-4DE4-B631-68561D043CB4}" destId="{F9146FBA-E584-4FBB-86DE-5F5CB604CC1A}" srcOrd="1" destOrd="0" presId="urn:microsoft.com/office/officeart/2005/8/layout/orgChart1"/>
    <dgm:cxn modelId="{D83C35FE-4DFB-468A-ACEC-224A1AC59208}" type="presParOf" srcId="{F9146FBA-E584-4FBB-86DE-5F5CB604CC1A}" destId="{70301B70-9BD4-41D6-8F38-F5BD100FBC66}" srcOrd="0" destOrd="0" presId="urn:microsoft.com/office/officeart/2005/8/layout/orgChart1"/>
    <dgm:cxn modelId="{BE92B530-698A-4E52-AFCC-0FB152C2A1A0}" type="presParOf" srcId="{70301B70-9BD4-41D6-8F38-F5BD100FBC66}" destId="{283102CB-B62B-4919-9CC3-990804594474}" srcOrd="0" destOrd="0" presId="urn:microsoft.com/office/officeart/2005/8/layout/orgChart1"/>
    <dgm:cxn modelId="{DB366B47-6957-4EA8-9A0B-233F2E88B9D8}" type="presParOf" srcId="{70301B70-9BD4-41D6-8F38-F5BD100FBC66}" destId="{6656D1FA-40D6-4310-95D7-B259D4BCD710}" srcOrd="1" destOrd="0" presId="urn:microsoft.com/office/officeart/2005/8/layout/orgChart1"/>
    <dgm:cxn modelId="{6BD59A81-68C6-4065-9B1E-2D32342AE47A}" type="presParOf" srcId="{F9146FBA-E584-4FBB-86DE-5F5CB604CC1A}" destId="{B40A595F-FCEA-4F8D-9160-0F7AA9FB6199}" srcOrd="1" destOrd="0" presId="urn:microsoft.com/office/officeart/2005/8/layout/orgChart1"/>
    <dgm:cxn modelId="{65EB60F2-AD38-4CCB-B193-13D75ACFF43C}" type="presParOf" srcId="{B40A595F-FCEA-4F8D-9160-0F7AA9FB6199}" destId="{8F8F412F-383A-4A15-BC6E-DA1AF951BB60}" srcOrd="0" destOrd="0" presId="urn:microsoft.com/office/officeart/2005/8/layout/orgChart1"/>
    <dgm:cxn modelId="{331D21A9-2401-4EE1-88E5-AE151F58DFF8}" type="presParOf" srcId="{B40A595F-FCEA-4F8D-9160-0F7AA9FB6199}" destId="{EBAF1D4A-8BD3-4983-85DE-6C810A168120}" srcOrd="1" destOrd="0" presId="urn:microsoft.com/office/officeart/2005/8/layout/orgChart1"/>
    <dgm:cxn modelId="{FA0511A4-4DF2-4ED2-BF0C-87F88CDD110E}" type="presParOf" srcId="{EBAF1D4A-8BD3-4983-85DE-6C810A168120}" destId="{C514CD7E-EC9D-4185-84C4-EC500643D0BE}" srcOrd="0" destOrd="0" presId="urn:microsoft.com/office/officeart/2005/8/layout/orgChart1"/>
    <dgm:cxn modelId="{71EDC82B-68D0-4727-ABB4-B459CF70B8A0}" type="presParOf" srcId="{C514CD7E-EC9D-4185-84C4-EC500643D0BE}" destId="{69D2A4D2-56A4-44F5-92E8-A08A58A326F3}" srcOrd="0" destOrd="0" presId="urn:microsoft.com/office/officeart/2005/8/layout/orgChart1"/>
    <dgm:cxn modelId="{0775BBFF-1A90-4431-8AF7-E39964DDC178}" type="presParOf" srcId="{C514CD7E-EC9D-4185-84C4-EC500643D0BE}" destId="{33CD8D13-3420-4815-A1FB-2B09B30BB927}" srcOrd="1" destOrd="0" presId="urn:microsoft.com/office/officeart/2005/8/layout/orgChart1"/>
    <dgm:cxn modelId="{8D441D3E-B461-42AB-B263-CC05A50ADEAC}" type="presParOf" srcId="{EBAF1D4A-8BD3-4983-85DE-6C810A168120}" destId="{5C3E8B69-E3C3-46E4-A53C-E07319A59D6F}" srcOrd="1" destOrd="0" presId="urn:microsoft.com/office/officeart/2005/8/layout/orgChart1"/>
    <dgm:cxn modelId="{37E0265C-B864-4038-AE03-8504D434DF43}" type="presParOf" srcId="{5C3E8B69-E3C3-46E4-A53C-E07319A59D6F}" destId="{83737AE4-ACF4-4DD0-B669-A17AABE218C1}" srcOrd="0" destOrd="0" presId="urn:microsoft.com/office/officeart/2005/8/layout/orgChart1"/>
    <dgm:cxn modelId="{B836771A-D471-49A1-B26E-D58C6FB8064A}" type="presParOf" srcId="{5C3E8B69-E3C3-46E4-A53C-E07319A59D6F}" destId="{33D6772D-1442-45AD-A612-D0420B5D778A}" srcOrd="1" destOrd="0" presId="urn:microsoft.com/office/officeart/2005/8/layout/orgChart1"/>
    <dgm:cxn modelId="{D9CFE8F2-DB8A-49FF-BE6B-0B2932E126E1}" type="presParOf" srcId="{33D6772D-1442-45AD-A612-D0420B5D778A}" destId="{989AD0B4-F6A0-4A16-824B-F42B7D476572}" srcOrd="0" destOrd="0" presId="urn:microsoft.com/office/officeart/2005/8/layout/orgChart1"/>
    <dgm:cxn modelId="{E6A2629B-96F7-4E2A-B373-45789C34421A}" type="presParOf" srcId="{989AD0B4-F6A0-4A16-824B-F42B7D476572}" destId="{D2B147B1-2808-4CDA-B44F-B18B0D01A23F}" srcOrd="0" destOrd="0" presId="urn:microsoft.com/office/officeart/2005/8/layout/orgChart1"/>
    <dgm:cxn modelId="{49B9C50E-1E22-4CE4-8C43-E18F0E2848C4}" type="presParOf" srcId="{989AD0B4-F6A0-4A16-824B-F42B7D476572}" destId="{C3542318-2FD7-48B0-B103-5AAB8B7E1186}" srcOrd="1" destOrd="0" presId="urn:microsoft.com/office/officeart/2005/8/layout/orgChart1"/>
    <dgm:cxn modelId="{040494EE-A73F-4F1A-980D-6E5C75411BCC}" type="presParOf" srcId="{33D6772D-1442-45AD-A612-D0420B5D778A}" destId="{503E7E01-B647-4B3C-8A9F-8DC6B55F84E8}" srcOrd="1" destOrd="0" presId="urn:microsoft.com/office/officeart/2005/8/layout/orgChart1"/>
    <dgm:cxn modelId="{7D88D200-EA42-4EA5-83C5-9287C8C17137}" type="presParOf" srcId="{33D6772D-1442-45AD-A612-D0420B5D778A}" destId="{043D1842-62A3-40EF-A0B7-C071E032BA36}" srcOrd="2" destOrd="0" presId="urn:microsoft.com/office/officeart/2005/8/layout/orgChart1"/>
    <dgm:cxn modelId="{F5E79136-CFA6-49FE-BDEF-4454C3297B79}" type="presParOf" srcId="{EBAF1D4A-8BD3-4983-85DE-6C810A168120}" destId="{D304963F-4951-47D3-8A1D-1C49A8E98B1E}" srcOrd="2" destOrd="0" presId="urn:microsoft.com/office/officeart/2005/8/layout/orgChart1"/>
    <dgm:cxn modelId="{3749DFF9-FCC6-4705-A097-330F61EAC847}" type="presParOf" srcId="{F9146FBA-E584-4FBB-86DE-5F5CB604CC1A}" destId="{23789DB5-03E5-447D-8027-5655A45E92E6}" srcOrd="2" destOrd="0" presId="urn:microsoft.com/office/officeart/2005/8/layout/orgChart1"/>
    <dgm:cxn modelId="{DD1FCECA-257E-4E6D-83DE-3F2D03CCDA9B}" type="presParOf" srcId="{33A60D10-9389-4642-8020-D474108234E2}" destId="{B5F2CE02-5840-44DE-9BFD-A37824CB8CD8}" srcOrd="2" destOrd="0" presId="urn:microsoft.com/office/officeart/2005/8/layout/orgChart1"/>
    <dgm:cxn modelId="{8822C44D-D3DF-4AC3-9B82-A45EB65802BA}" type="presParOf" srcId="{C94E35D8-5D89-4B85-ABCF-C461A89589AD}" destId="{5139D90F-4B87-49E9-8DE0-4F6D715389BE}" srcOrd="2" destOrd="0" presId="urn:microsoft.com/office/officeart/2005/8/layout/orgChart1"/>
    <dgm:cxn modelId="{FD6D471F-9A99-445F-B139-A8C2580CB519}" type="presParOf" srcId="{C94E35D8-5D89-4B85-ABCF-C461A89589AD}" destId="{7E72E254-FE3E-491A-9FAA-B372AFCDA269}" srcOrd="3" destOrd="0" presId="urn:microsoft.com/office/officeart/2005/8/layout/orgChart1"/>
    <dgm:cxn modelId="{07ABDFB5-5451-4992-BCD9-EFD5AB401847}" type="presParOf" srcId="{7E72E254-FE3E-491A-9FAA-B372AFCDA269}" destId="{3A987CD0-F18A-4311-B7C8-0E280AFEFB44}" srcOrd="0" destOrd="0" presId="urn:microsoft.com/office/officeart/2005/8/layout/orgChart1"/>
    <dgm:cxn modelId="{73587A34-7B47-4C1C-95CC-7E64F9EE242D}" type="presParOf" srcId="{3A987CD0-F18A-4311-B7C8-0E280AFEFB44}" destId="{5B226647-20B7-4377-8252-5BE31ABD62E8}" srcOrd="0" destOrd="0" presId="urn:microsoft.com/office/officeart/2005/8/layout/orgChart1"/>
    <dgm:cxn modelId="{886C5FB1-1210-4132-932A-6A7F449D7730}" type="presParOf" srcId="{3A987CD0-F18A-4311-B7C8-0E280AFEFB44}" destId="{97C21554-B3F0-4A2F-B486-70642D16E5CD}" srcOrd="1" destOrd="0" presId="urn:microsoft.com/office/officeart/2005/8/layout/orgChart1"/>
    <dgm:cxn modelId="{A10B4030-67C0-429C-A534-8A327DA14D7C}" type="presParOf" srcId="{7E72E254-FE3E-491A-9FAA-B372AFCDA269}" destId="{4F2FD7FE-3864-48E8-A35A-A512B95D0698}" srcOrd="1" destOrd="0" presId="urn:microsoft.com/office/officeart/2005/8/layout/orgChart1"/>
    <dgm:cxn modelId="{5EA49F3F-26A3-4CEB-8678-0B0C9129380D}" type="presParOf" srcId="{4F2FD7FE-3864-48E8-A35A-A512B95D0698}" destId="{7D6D0FD3-BACA-4F99-92C5-2E72E8E03244}" srcOrd="0" destOrd="0" presId="urn:microsoft.com/office/officeart/2005/8/layout/orgChart1"/>
    <dgm:cxn modelId="{08E385C6-7214-4FCA-BB22-260640050BFF}" type="presParOf" srcId="{4F2FD7FE-3864-48E8-A35A-A512B95D0698}" destId="{F235793F-50B8-41F6-8C75-05BA3894F6D3}" srcOrd="1" destOrd="0" presId="urn:microsoft.com/office/officeart/2005/8/layout/orgChart1"/>
    <dgm:cxn modelId="{0C20ED1C-3BE8-43BB-9326-C8783C4676AA}" type="presParOf" srcId="{F235793F-50B8-41F6-8C75-05BA3894F6D3}" destId="{F5C6E856-56D8-44FE-A2FA-3BB02FF594EB}" srcOrd="0" destOrd="0" presId="urn:microsoft.com/office/officeart/2005/8/layout/orgChart1"/>
    <dgm:cxn modelId="{6EBBA70F-F64E-4E50-A1B4-40DF404C7C2F}" type="presParOf" srcId="{F5C6E856-56D8-44FE-A2FA-3BB02FF594EB}" destId="{6189F458-F64F-480F-A6C6-64671A34E942}" srcOrd="0" destOrd="0" presId="urn:microsoft.com/office/officeart/2005/8/layout/orgChart1"/>
    <dgm:cxn modelId="{D6BC9746-91C1-43EB-9355-210641C7E955}" type="presParOf" srcId="{F5C6E856-56D8-44FE-A2FA-3BB02FF594EB}" destId="{6F983CA6-2311-47AA-A7D0-03F588867C3F}" srcOrd="1" destOrd="0" presId="urn:microsoft.com/office/officeart/2005/8/layout/orgChart1"/>
    <dgm:cxn modelId="{26814193-DDEE-425E-A40E-D5DDDD5EC5D2}" type="presParOf" srcId="{F235793F-50B8-41F6-8C75-05BA3894F6D3}" destId="{A75E70EF-5048-4A11-A57A-5AB35188D20B}" srcOrd="1" destOrd="0" presId="urn:microsoft.com/office/officeart/2005/8/layout/orgChart1"/>
    <dgm:cxn modelId="{E5015CD2-4EBD-442D-976F-0B8A987CB3A8}" type="presParOf" srcId="{A75E70EF-5048-4A11-A57A-5AB35188D20B}" destId="{EB759A78-D80C-4439-94D1-911147CBCFA1}" srcOrd="0" destOrd="0" presId="urn:microsoft.com/office/officeart/2005/8/layout/orgChart1"/>
    <dgm:cxn modelId="{B63CC4C1-2B16-454D-9879-0DC41C10B70B}" type="presParOf" srcId="{A75E70EF-5048-4A11-A57A-5AB35188D20B}" destId="{5E33757A-3D3F-45A1-AD61-FF1EB93BDC97}" srcOrd="1" destOrd="0" presId="urn:microsoft.com/office/officeart/2005/8/layout/orgChart1"/>
    <dgm:cxn modelId="{F025D64B-7E4F-4B4B-AC82-E4A69A1AA9EB}" type="presParOf" srcId="{5E33757A-3D3F-45A1-AD61-FF1EB93BDC97}" destId="{7952A113-226E-4B85-8F4E-4BA9C999DA8A}" srcOrd="0" destOrd="0" presId="urn:microsoft.com/office/officeart/2005/8/layout/orgChart1"/>
    <dgm:cxn modelId="{38FD7DF1-8D0A-4DC9-B5A8-48684C7E194E}" type="presParOf" srcId="{7952A113-226E-4B85-8F4E-4BA9C999DA8A}" destId="{4FF21049-6AE7-46FC-A28E-D6AAE81C8777}" srcOrd="0" destOrd="0" presId="urn:microsoft.com/office/officeart/2005/8/layout/orgChart1"/>
    <dgm:cxn modelId="{E04A8009-CC0D-4B0A-9240-751DA2058560}" type="presParOf" srcId="{7952A113-226E-4B85-8F4E-4BA9C999DA8A}" destId="{668B20FA-6BC9-4C6B-BBCE-D7A73B59E398}" srcOrd="1" destOrd="0" presId="urn:microsoft.com/office/officeart/2005/8/layout/orgChart1"/>
    <dgm:cxn modelId="{E098528C-27C4-4510-A6DE-C32C15A3FA32}" type="presParOf" srcId="{5E33757A-3D3F-45A1-AD61-FF1EB93BDC97}" destId="{6E8818A0-A74C-4469-88AB-C56B40A1C572}" srcOrd="1" destOrd="0" presId="urn:microsoft.com/office/officeart/2005/8/layout/orgChart1"/>
    <dgm:cxn modelId="{C7F1E46C-9366-46F2-8DAC-FC08E79B47A9}" type="presParOf" srcId="{5E33757A-3D3F-45A1-AD61-FF1EB93BDC97}" destId="{0701CF69-6B83-4E36-83AF-4A8B4BC80FB9}" srcOrd="2" destOrd="0" presId="urn:microsoft.com/office/officeart/2005/8/layout/orgChart1"/>
    <dgm:cxn modelId="{101D58D9-43A9-4330-95FD-94B11DA78DA0}" type="presParOf" srcId="{F235793F-50B8-41F6-8C75-05BA3894F6D3}" destId="{4490F546-FDD3-4D35-AA80-A34D54D93DEB}" srcOrd="2" destOrd="0" presId="urn:microsoft.com/office/officeart/2005/8/layout/orgChart1"/>
    <dgm:cxn modelId="{DFF0E40B-FF24-415F-901D-D92F2D37E0E2}" type="presParOf" srcId="{7E72E254-FE3E-491A-9FAA-B372AFCDA269}" destId="{6440FEE5-C5E5-4DFF-A1A3-F89A659877A2}" srcOrd="2" destOrd="0" presId="urn:microsoft.com/office/officeart/2005/8/layout/orgChart1"/>
    <dgm:cxn modelId="{E40151F6-9DA3-4BC7-9A44-705890DA5987}" type="presParOf" srcId="{C94E35D8-5D89-4B85-ABCF-C461A89589AD}" destId="{720E5A44-65C8-439E-96FB-122E71AA6716}" srcOrd="4" destOrd="0" presId="urn:microsoft.com/office/officeart/2005/8/layout/orgChart1"/>
    <dgm:cxn modelId="{CC71FCB5-418D-4973-A55A-3900AFFD47E2}" type="presParOf" srcId="{C94E35D8-5D89-4B85-ABCF-C461A89589AD}" destId="{03DD624B-D8AD-4997-80FA-D8FAAF4BD6BF}" srcOrd="5" destOrd="0" presId="urn:microsoft.com/office/officeart/2005/8/layout/orgChart1"/>
    <dgm:cxn modelId="{A803D08E-9D77-4893-8F52-E15FBACD6C68}" type="presParOf" srcId="{03DD624B-D8AD-4997-80FA-D8FAAF4BD6BF}" destId="{DD3CC309-55D8-4B65-A29A-4DE163193D0B}" srcOrd="0" destOrd="0" presId="urn:microsoft.com/office/officeart/2005/8/layout/orgChart1"/>
    <dgm:cxn modelId="{9644B877-F3CF-44AB-9A37-48A9423DE35E}" type="presParOf" srcId="{DD3CC309-55D8-4B65-A29A-4DE163193D0B}" destId="{1F80B3B6-618B-460F-83CC-E6983CF794B9}" srcOrd="0" destOrd="0" presId="urn:microsoft.com/office/officeart/2005/8/layout/orgChart1"/>
    <dgm:cxn modelId="{F4ECFDDE-4C31-463A-A88B-F1147B6708DF}" type="presParOf" srcId="{DD3CC309-55D8-4B65-A29A-4DE163193D0B}" destId="{BFC6CEF8-5477-4CF6-8568-33437E46455D}" srcOrd="1" destOrd="0" presId="urn:microsoft.com/office/officeart/2005/8/layout/orgChart1"/>
    <dgm:cxn modelId="{490FD69A-FA5D-42C7-8569-44565676F372}" type="presParOf" srcId="{03DD624B-D8AD-4997-80FA-D8FAAF4BD6BF}" destId="{952E8EC3-A017-4E58-8C0F-68541FFCCB51}" srcOrd="1" destOrd="0" presId="urn:microsoft.com/office/officeart/2005/8/layout/orgChart1"/>
    <dgm:cxn modelId="{D7D8E956-E520-437C-A169-C9CDCB2AC53B}" type="presParOf" srcId="{952E8EC3-A017-4E58-8C0F-68541FFCCB51}" destId="{F1DFCA81-55B3-415C-A14D-877AEDF21BDC}" srcOrd="0" destOrd="0" presId="urn:microsoft.com/office/officeart/2005/8/layout/orgChart1"/>
    <dgm:cxn modelId="{5F31A58D-7A49-4BB8-BD07-8BDC45B0024B}" type="presParOf" srcId="{952E8EC3-A017-4E58-8C0F-68541FFCCB51}" destId="{3BDB9B8D-A3C9-449C-90B5-280A7BFBED89}" srcOrd="1" destOrd="0" presId="urn:microsoft.com/office/officeart/2005/8/layout/orgChart1"/>
    <dgm:cxn modelId="{F0093876-9968-454C-A303-7B1045F3F1DB}" type="presParOf" srcId="{3BDB9B8D-A3C9-449C-90B5-280A7BFBED89}" destId="{C6C5AAA7-AE96-4DAE-830E-40690469B1A2}" srcOrd="0" destOrd="0" presId="urn:microsoft.com/office/officeart/2005/8/layout/orgChart1"/>
    <dgm:cxn modelId="{9C48474E-A629-4CE3-9857-06DF5ABE00C3}" type="presParOf" srcId="{C6C5AAA7-AE96-4DAE-830E-40690469B1A2}" destId="{8B24E644-4478-440A-BD36-27ECDEAA11EF}" srcOrd="0" destOrd="0" presId="urn:microsoft.com/office/officeart/2005/8/layout/orgChart1"/>
    <dgm:cxn modelId="{20025F60-6A46-4B20-9448-EBA182007980}" type="presParOf" srcId="{C6C5AAA7-AE96-4DAE-830E-40690469B1A2}" destId="{DEB7B841-5AE9-4A4A-99B9-6DB1F42D995B}" srcOrd="1" destOrd="0" presId="urn:microsoft.com/office/officeart/2005/8/layout/orgChart1"/>
    <dgm:cxn modelId="{9EA7719B-0696-4DF2-938C-F5F1EAFD8188}" type="presParOf" srcId="{3BDB9B8D-A3C9-449C-90B5-280A7BFBED89}" destId="{A6D0549C-177C-42D9-A172-906538DE238A}" srcOrd="1" destOrd="0" presId="urn:microsoft.com/office/officeart/2005/8/layout/orgChart1"/>
    <dgm:cxn modelId="{A77B49DB-B197-46F2-A4D1-FBA2D012A614}" type="presParOf" srcId="{A6D0549C-177C-42D9-A172-906538DE238A}" destId="{37CBEE51-0CD2-4B2C-B43B-0C411A778286}" srcOrd="0" destOrd="0" presId="urn:microsoft.com/office/officeart/2005/8/layout/orgChart1"/>
    <dgm:cxn modelId="{FDE98593-DCEE-47FB-84C5-2155C19C7277}" type="presParOf" srcId="{A6D0549C-177C-42D9-A172-906538DE238A}" destId="{3BD895A6-ECBC-450C-979C-65AA81F6B0A2}" srcOrd="1" destOrd="0" presId="urn:microsoft.com/office/officeart/2005/8/layout/orgChart1"/>
    <dgm:cxn modelId="{1849FDC0-B986-4512-B67C-3407627E039C}" type="presParOf" srcId="{3BD895A6-ECBC-450C-979C-65AA81F6B0A2}" destId="{9AD10F07-A263-4DAC-B6A4-EDCE88F0688A}" srcOrd="0" destOrd="0" presId="urn:microsoft.com/office/officeart/2005/8/layout/orgChart1"/>
    <dgm:cxn modelId="{26D6C5A2-EC60-4BC1-95FE-A8940967CC76}" type="presParOf" srcId="{9AD10F07-A263-4DAC-B6A4-EDCE88F0688A}" destId="{F6CC89B5-9333-4E5C-9C14-8C1CE297748E}" srcOrd="0" destOrd="0" presId="urn:microsoft.com/office/officeart/2005/8/layout/orgChart1"/>
    <dgm:cxn modelId="{217AE4FB-9B16-467B-BFC9-7FF9BAFCE11D}" type="presParOf" srcId="{9AD10F07-A263-4DAC-B6A4-EDCE88F0688A}" destId="{7AB98E96-07D9-4B0F-B065-EDCD16E8E4C4}" srcOrd="1" destOrd="0" presId="urn:microsoft.com/office/officeart/2005/8/layout/orgChart1"/>
    <dgm:cxn modelId="{EF869590-39A1-4256-827E-AC4F2F9935F5}" type="presParOf" srcId="{3BD895A6-ECBC-450C-979C-65AA81F6B0A2}" destId="{8D3DD111-1477-4DB1-9122-A31E06F1DBBD}" srcOrd="1" destOrd="0" presId="urn:microsoft.com/office/officeart/2005/8/layout/orgChart1"/>
    <dgm:cxn modelId="{43B487D8-7F91-4C43-BB4E-B5047A91D4A4}" type="presParOf" srcId="{3BD895A6-ECBC-450C-979C-65AA81F6B0A2}" destId="{CF215109-6667-423E-9DC3-DC3B77C8B6F1}" srcOrd="2" destOrd="0" presId="urn:microsoft.com/office/officeart/2005/8/layout/orgChart1"/>
    <dgm:cxn modelId="{03182B0D-07B5-4E4A-A4D9-8F903F755CD2}" type="presParOf" srcId="{3BDB9B8D-A3C9-449C-90B5-280A7BFBED89}" destId="{F82B50C2-0561-4252-9606-4455DF66D887}" srcOrd="2" destOrd="0" presId="urn:microsoft.com/office/officeart/2005/8/layout/orgChart1"/>
    <dgm:cxn modelId="{16D2C9C3-1B44-473A-8B2D-6B171A7A4E70}" type="presParOf" srcId="{03DD624B-D8AD-4997-80FA-D8FAAF4BD6BF}" destId="{8A23DB41-302A-4554-8997-B3B1DDA773F6}" srcOrd="2" destOrd="0" presId="urn:microsoft.com/office/officeart/2005/8/layout/orgChart1"/>
    <dgm:cxn modelId="{A4858A25-D14A-4837-98E1-973528469FFB}" type="presParOf" srcId="{64D42798-E6A6-418D-BDDD-B5EE75328DA8}" destId="{4F285CC1-B258-46BE-AF6B-228C538867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E30E0-C6F7-4249-B288-331E7C8879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AECB02F-CCE1-428D-A4A6-A7D6E6D11D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Работа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Родителями.</a:t>
          </a:r>
        </a:p>
      </dgm:t>
    </dgm:pt>
    <dgm:pt modelId="{B5B4A31C-FF0B-4F76-8F37-DDCEA721B1C0}" type="parTrans" cxnId="{3B81C324-623A-48B4-9842-BA1414B0494F}">
      <dgm:prSet/>
      <dgm:spPr/>
    </dgm:pt>
    <dgm:pt modelId="{20604A7B-F12A-4CED-A776-5ECA2D33D90F}" type="sibTrans" cxnId="{3B81C324-623A-48B4-9842-BA1414B0494F}">
      <dgm:prSet/>
      <dgm:spPr/>
    </dgm:pt>
    <dgm:pt modelId="{5F2195BA-CEDB-4DC0-BD6A-AA4DC8FBF7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Беседа по теме: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«Вулканы».</a:t>
          </a:r>
        </a:p>
      </dgm:t>
    </dgm:pt>
    <dgm:pt modelId="{E7D134D6-958E-4645-B796-839568D22899}" type="parTrans" cxnId="{E1B1D7D1-4613-48E5-A114-7B84C6616E69}">
      <dgm:prSet/>
      <dgm:spPr/>
    </dgm:pt>
    <dgm:pt modelId="{7F4BD8F4-D8F1-44B6-A83E-1CB304EAE933}" type="sibTrans" cxnId="{E1B1D7D1-4613-48E5-A114-7B84C6616E69}">
      <dgm:prSet/>
      <dgm:spPr/>
    </dgm:pt>
    <dgm:pt modelId="{64CEFF8C-69BF-4307-8B49-4FB293C9F1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Домашнее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Задание 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«Информация 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вулканах»</a:t>
          </a:r>
        </a:p>
      </dgm:t>
    </dgm:pt>
    <dgm:pt modelId="{3B614104-AF32-4C8F-81F1-D6822266D80C}" type="parTrans" cxnId="{A0E1E339-AB37-484D-883A-D7B9739443D0}">
      <dgm:prSet/>
      <dgm:spPr/>
    </dgm:pt>
    <dgm:pt modelId="{C05487C4-26E7-485D-9556-CA3D0F032694}" type="sibTrans" cxnId="{A0E1E339-AB37-484D-883A-D7B9739443D0}">
      <dgm:prSet/>
      <dgm:spPr/>
    </dgm:pt>
    <dgm:pt modelId="{DA54FFE1-C65E-4C5C-9066-3B4CCFEE07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Домашнее задание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Найти фотографии,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Иллюстрации.</a:t>
          </a:r>
        </a:p>
      </dgm:t>
    </dgm:pt>
    <dgm:pt modelId="{0DE927D0-91F0-49BB-9CC8-34EE0CA4A1FC}" type="parTrans" cxnId="{6877D528-BEA0-4935-AC42-940F2ED01F90}">
      <dgm:prSet/>
      <dgm:spPr/>
    </dgm:pt>
    <dgm:pt modelId="{2EF283A5-C022-489D-BBDD-DE2375D84C66}" type="sibTrans" cxnId="{6877D528-BEA0-4935-AC42-940F2ED01F90}">
      <dgm:prSet/>
      <dgm:spPr/>
    </dgm:pt>
    <dgm:pt modelId="{4E1C2779-950D-4949-B446-351963DEE623}" type="pres">
      <dgm:prSet presAssocID="{798E30E0-C6F7-4249-B288-331E7C8879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977BE2-D88F-44A1-89D8-C75A27F868ED}" type="pres">
      <dgm:prSet presAssocID="{CAECB02F-CCE1-428D-A4A6-A7D6E6D11D39}" presName="hierRoot1" presStyleCnt="0">
        <dgm:presLayoutVars>
          <dgm:hierBranch/>
        </dgm:presLayoutVars>
      </dgm:prSet>
      <dgm:spPr/>
    </dgm:pt>
    <dgm:pt modelId="{5926C892-8DC2-428A-ABFE-DEF5AC6A407C}" type="pres">
      <dgm:prSet presAssocID="{CAECB02F-CCE1-428D-A4A6-A7D6E6D11D39}" presName="rootComposite1" presStyleCnt="0"/>
      <dgm:spPr/>
    </dgm:pt>
    <dgm:pt modelId="{571C7365-7EAF-4530-99FE-7D693042E3C2}" type="pres">
      <dgm:prSet presAssocID="{CAECB02F-CCE1-428D-A4A6-A7D6E6D11D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55D4E-546C-4987-95F5-2C5D455CBEE2}" type="pres">
      <dgm:prSet presAssocID="{CAECB02F-CCE1-428D-A4A6-A7D6E6D11D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266EDC-F47F-4479-A9A5-F0C0F7B74189}" type="pres">
      <dgm:prSet presAssocID="{CAECB02F-CCE1-428D-A4A6-A7D6E6D11D39}" presName="hierChild2" presStyleCnt="0"/>
      <dgm:spPr/>
    </dgm:pt>
    <dgm:pt modelId="{826F697D-82F1-4A5C-87BE-24F39B65F00C}" type="pres">
      <dgm:prSet presAssocID="{E7D134D6-958E-4645-B796-839568D22899}" presName="Name35" presStyleLbl="parChTrans1D2" presStyleIdx="0" presStyleCnt="3"/>
      <dgm:spPr/>
    </dgm:pt>
    <dgm:pt modelId="{D7D0CBE4-A322-4B74-B4D3-260CECFAA85C}" type="pres">
      <dgm:prSet presAssocID="{5F2195BA-CEDB-4DC0-BD6A-AA4DC8FBF744}" presName="hierRoot2" presStyleCnt="0">
        <dgm:presLayoutVars>
          <dgm:hierBranch/>
        </dgm:presLayoutVars>
      </dgm:prSet>
      <dgm:spPr/>
    </dgm:pt>
    <dgm:pt modelId="{B6C4CB97-EB4E-4845-A9F9-66B56CDDF2C3}" type="pres">
      <dgm:prSet presAssocID="{5F2195BA-CEDB-4DC0-BD6A-AA4DC8FBF744}" presName="rootComposite" presStyleCnt="0"/>
      <dgm:spPr/>
    </dgm:pt>
    <dgm:pt modelId="{8F8E9DE5-0569-49F1-AB2F-0E59BB49FF8E}" type="pres">
      <dgm:prSet presAssocID="{5F2195BA-CEDB-4DC0-BD6A-AA4DC8FBF74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90D5EC-8817-42DE-ADEA-7C6DFB4166A8}" type="pres">
      <dgm:prSet presAssocID="{5F2195BA-CEDB-4DC0-BD6A-AA4DC8FBF744}" presName="rootConnector" presStyleLbl="node2" presStyleIdx="0" presStyleCnt="3"/>
      <dgm:spPr/>
      <dgm:t>
        <a:bodyPr/>
        <a:lstStyle/>
        <a:p>
          <a:endParaRPr lang="ru-RU"/>
        </a:p>
      </dgm:t>
    </dgm:pt>
    <dgm:pt modelId="{3A79183E-6D2F-4104-8EDF-6F177D8E2407}" type="pres">
      <dgm:prSet presAssocID="{5F2195BA-CEDB-4DC0-BD6A-AA4DC8FBF744}" presName="hierChild4" presStyleCnt="0"/>
      <dgm:spPr/>
    </dgm:pt>
    <dgm:pt modelId="{A9DC9C28-9116-47FF-A042-F11F04D8A9E2}" type="pres">
      <dgm:prSet presAssocID="{5F2195BA-CEDB-4DC0-BD6A-AA4DC8FBF744}" presName="hierChild5" presStyleCnt="0"/>
      <dgm:spPr/>
    </dgm:pt>
    <dgm:pt modelId="{41FBFFF5-86AE-4BD6-8FB3-4B740FFA8836}" type="pres">
      <dgm:prSet presAssocID="{3B614104-AF32-4C8F-81F1-D6822266D80C}" presName="Name35" presStyleLbl="parChTrans1D2" presStyleIdx="1" presStyleCnt="3"/>
      <dgm:spPr/>
    </dgm:pt>
    <dgm:pt modelId="{3210D754-8A97-488F-BB50-75B1D4067F8D}" type="pres">
      <dgm:prSet presAssocID="{64CEFF8C-69BF-4307-8B49-4FB293C9F106}" presName="hierRoot2" presStyleCnt="0">
        <dgm:presLayoutVars>
          <dgm:hierBranch/>
        </dgm:presLayoutVars>
      </dgm:prSet>
      <dgm:spPr/>
    </dgm:pt>
    <dgm:pt modelId="{E93B532F-CA92-499E-86C6-F4E813069C17}" type="pres">
      <dgm:prSet presAssocID="{64CEFF8C-69BF-4307-8B49-4FB293C9F106}" presName="rootComposite" presStyleCnt="0"/>
      <dgm:spPr/>
    </dgm:pt>
    <dgm:pt modelId="{FB23CBA0-6058-4FDF-AB3B-D68742BA875F}" type="pres">
      <dgm:prSet presAssocID="{64CEFF8C-69BF-4307-8B49-4FB293C9F10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CFEBF-DF90-4EB9-BAD0-3FF6F90B4841}" type="pres">
      <dgm:prSet presAssocID="{64CEFF8C-69BF-4307-8B49-4FB293C9F106}" presName="rootConnector" presStyleLbl="node2" presStyleIdx="1" presStyleCnt="3"/>
      <dgm:spPr/>
      <dgm:t>
        <a:bodyPr/>
        <a:lstStyle/>
        <a:p>
          <a:endParaRPr lang="ru-RU"/>
        </a:p>
      </dgm:t>
    </dgm:pt>
    <dgm:pt modelId="{CA4B1F51-BBB8-41A1-B100-22BD964AB464}" type="pres">
      <dgm:prSet presAssocID="{64CEFF8C-69BF-4307-8B49-4FB293C9F106}" presName="hierChild4" presStyleCnt="0"/>
      <dgm:spPr/>
    </dgm:pt>
    <dgm:pt modelId="{CE413C39-322D-43B9-A270-5163B82944E9}" type="pres">
      <dgm:prSet presAssocID="{64CEFF8C-69BF-4307-8B49-4FB293C9F106}" presName="hierChild5" presStyleCnt="0"/>
      <dgm:spPr/>
    </dgm:pt>
    <dgm:pt modelId="{161DFAD6-4FE9-4151-9F31-38443A3DD21A}" type="pres">
      <dgm:prSet presAssocID="{0DE927D0-91F0-49BB-9CC8-34EE0CA4A1FC}" presName="Name35" presStyleLbl="parChTrans1D2" presStyleIdx="2" presStyleCnt="3"/>
      <dgm:spPr/>
    </dgm:pt>
    <dgm:pt modelId="{98387C17-1B44-417B-875A-D3A98194EB5E}" type="pres">
      <dgm:prSet presAssocID="{DA54FFE1-C65E-4C5C-9066-3B4CCFEE071E}" presName="hierRoot2" presStyleCnt="0">
        <dgm:presLayoutVars>
          <dgm:hierBranch/>
        </dgm:presLayoutVars>
      </dgm:prSet>
      <dgm:spPr/>
    </dgm:pt>
    <dgm:pt modelId="{E84F5DD4-9F92-4C85-AA03-1ABBFCC40853}" type="pres">
      <dgm:prSet presAssocID="{DA54FFE1-C65E-4C5C-9066-3B4CCFEE071E}" presName="rootComposite" presStyleCnt="0"/>
      <dgm:spPr/>
    </dgm:pt>
    <dgm:pt modelId="{B992D95E-DCD8-40D9-A1B2-6016DC4F046B}" type="pres">
      <dgm:prSet presAssocID="{DA54FFE1-C65E-4C5C-9066-3B4CCFEE071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11F91-F5EF-4F6D-AF08-22CD577F6790}" type="pres">
      <dgm:prSet presAssocID="{DA54FFE1-C65E-4C5C-9066-3B4CCFEE071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B8EE7B9-366D-4CCF-AFEB-B8CABA13A25F}" type="pres">
      <dgm:prSet presAssocID="{DA54FFE1-C65E-4C5C-9066-3B4CCFEE071E}" presName="hierChild4" presStyleCnt="0"/>
      <dgm:spPr/>
    </dgm:pt>
    <dgm:pt modelId="{F908F6A2-1D38-4DC8-B0B1-F819E96F1891}" type="pres">
      <dgm:prSet presAssocID="{DA54FFE1-C65E-4C5C-9066-3B4CCFEE071E}" presName="hierChild5" presStyleCnt="0"/>
      <dgm:spPr/>
    </dgm:pt>
    <dgm:pt modelId="{210CE81C-4265-4789-A052-37FD3DE5E747}" type="pres">
      <dgm:prSet presAssocID="{CAECB02F-CCE1-428D-A4A6-A7D6E6D11D39}" presName="hierChild3" presStyleCnt="0"/>
      <dgm:spPr/>
    </dgm:pt>
  </dgm:ptLst>
  <dgm:cxnLst>
    <dgm:cxn modelId="{F61FE0B5-DD19-4F4A-AB91-32D1FDB83C86}" type="presOf" srcId="{CAECB02F-CCE1-428D-A4A6-A7D6E6D11D39}" destId="{571C7365-7EAF-4530-99FE-7D693042E3C2}" srcOrd="0" destOrd="0" presId="urn:microsoft.com/office/officeart/2005/8/layout/orgChart1"/>
    <dgm:cxn modelId="{CC541154-71BC-4FD3-A322-D20955591B99}" type="presOf" srcId="{3B614104-AF32-4C8F-81F1-D6822266D80C}" destId="{41FBFFF5-86AE-4BD6-8FB3-4B740FFA8836}" srcOrd="0" destOrd="0" presId="urn:microsoft.com/office/officeart/2005/8/layout/orgChart1"/>
    <dgm:cxn modelId="{E1B1D7D1-4613-48E5-A114-7B84C6616E69}" srcId="{CAECB02F-CCE1-428D-A4A6-A7D6E6D11D39}" destId="{5F2195BA-CEDB-4DC0-BD6A-AA4DC8FBF744}" srcOrd="0" destOrd="0" parTransId="{E7D134D6-958E-4645-B796-839568D22899}" sibTransId="{7F4BD8F4-D8F1-44B6-A83E-1CB304EAE933}"/>
    <dgm:cxn modelId="{3B81C324-623A-48B4-9842-BA1414B0494F}" srcId="{798E30E0-C6F7-4249-B288-331E7C88794C}" destId="{CAECB02F-CCE1-428D-A4A6-A7D6E6D11D39}" srcOrd="0" destOrd="0" parTransId="{B5B4A31C-FF0B-4F76-8F37-DDCEA721B1C0}" sibTransId="{20604A7B-F12A-4CED-A776-5ECA2D33D90F}"/>
    <dgm:cxn modelId="{0DCF29C5-EC79-4975-BA4F-73E063D1C3BB}" type="presOf" srcId="{0DE927D0-91F0-49BB-9CC8-34EE0CA4A1FC}" destId="{161DFAD6-4FE9-4151-9F31-38443A3DD21A}" srcOrd="0" destOrd="0" presId="urn:microsoft.com/office/officeart/2005/8/layout/orgChart1"/>
    <dgm:cxn modelId="{9D344676-B8BF-4E47-873E-783EE5FEE4FA}" type="presOf" srcId="{64CEFF8C-69BF-4307-8B49-4FB293C9F106}" destId="{6B8CFEBF-DF90-4EB9-BAD0-3FF6F90B4841}" srcOrd="1" destOrd="0" presId="urn:microsoft.com/office/officeart/2005/8/layout/orgChart1"/>
    <dgm:cxn modelId="{35CA90E6-66C5-4A39-955A-19BF0E689930}" type="presOf" srcId="{64CEFF8C-69BF-4307-8B49-4FB293C9F106}" destId="{FB23CBA0-6058-4FDF-AB3B-D68742BA875F}" srcOrd="0" destOrd="0" presId="urn:microsoft.com/office/officeart/2005/8/layout/orgChart1"/>
    <dgm:cxn modelId="{5CD9AE9C-C92D-443C-8CD2-826017AC0043}" type="presOf" srcId="{DA54FFE1-C65E-4C5C-9066-3B4CCFEE071E}" destId="{B992D95E-DCD8-40D9-A1B2-6016DC4F046B}" srcOrd="0" destOrd="0" presId="urn:microsoft.com/office/officeart/2005/8/layout/orgChart1"/>
    <dgm:cxn modelId="{A0E1E339-AB37-484D-883A-D7B9739443D0}" srcId="{CAECB02F-CCE1-428D-A4A6-A7D6E6D11D39}" destId="{64CEFF8C-69BF-4307-8B49-4FB293C9F106}" srcOrd="1" destOrd="0" parTransId="{3B614104-AF32-4C8F-81F1-D6822266D80C}" sibTransId="{C05487C4-26E7-485D-9556-CA3D0F032694}"/>
    <dgm:cxn modelId="{890D4C71-AEC7-461B-8D13-37E2667F3CA1}" type="presOf" srcId="{798E30E0-C6F7-4249-B288-331E7C88794C}" destId="{4E1C2779-950D-4949-B446-351963DEE623}" srcOrd="0" destOrd="0" presId="urn:microsoft.com/office/officeart/2005/8/layout/orgChart1"/>
    <dgm:cxn modelId="{48377A5B-4734-4D50-BACC-E2FE0337F5AE}" type="presOf" srcId="{5F2195BA-CEDB-4DC0-BD6A-AA4DC8FBF744}" destId="{2590D5EC-8817-42DE-ADEA-7C6DFB4166A8}" srcOrd="1" destOrd="0" presId="urn:microsoft.com/office/officeart/2005/8/layout/orgChart1"/>
    <dgm:cxn modelId="{54D7BAA5-B3C6-4FEC-ABC1-DAC769EB157C}" type="presOf" srcId="{E7D134D6-958E-4645-B796-839568D22899}" destId="{826F697D-82F1-4A5C-87BE-24F39B65F00C}" srcOrd="0" destOrd="0" presId="urn:microsoft.com/office/officeart/2005/8/layout/orgChart1"/>
    <dgm:cxn modelId="{A9433D0F-B365-4C0B-8D24-ADBA92EDE811}" type="presOf" srcId="{CAECB02F-CCE1-428D-A4A6-A7D6E6D11D39}" destId="{81B55D4E-546C-4987-95F5-2C5D455CBEE2}" srcOrd="1" destOrd="0" presId="urn:microsoft.com/office/officeart/2005/8/layout/orgChart1"/>
    <dgm:cxn modelId="{6D9F9194-4796-4F5D-A902-EC77486E75ED}" type="presOf" srcId="{DA54FFE1-C65E-4C5C-9066-3B4CCFEE071E}" destId="{D3711F91-F5EF-4F6D-AF08-22CD577F6790}" srcOrd="1" destOrd="0" presId="urn:microsoft.com/office/officeart/2005/8/layout/orgChart1"/>
    <dgm:cxn modelId="{DB2BBC17-C32B-4AE7-99DD-DC7C9EAC941F}" type="presOf" srcId="{5F2195BA-CEDB-4DC0-BD6A-AA4DC8FBF744}" destId="{8F8E9DE5-0569-49F1-AB2F-0E59BB49FF8E}" srcOrd="0" destOrd="0" presId="urn:microsoft.com/office/officeart/2005/8/layout/orgChart1"/>
    <dgm:cxn modelId="{6877D528-BEA0-4935-AC42-940F2ED01F90}" srcId="{CAECB02F-CCE1-428D-A4A6-A7D6E6D11D39}" destId="{DA54FFE1-C65E-4C5C-9066-3B4CCFEE071E}" srcOrd="2" destOrd="0" parTransId="{0DE927D0-91F0-49BB-9CC8-34EE0CA4A1FC}" sibTransId="{2EF283A5-C022-489D-BBDD-DE2375D84C66}"/>
    <dgm:cxn modelId="{7411D95B-A3BB-49B5-8BD8-804E5CDEAEB3}" type="presParOf" srcId="{4E1C2779-950D-4949-B446-351963DEE623}" destId="{7C977BE2-D88F-44A1-89D8-C75A27F868ED}" srcOrd="0" destOrd="0" presId="urn:microsoft.com/office/officeart/2005/8/layout/orgChart1"/>
    <dgm:cxn modelId="{1B9A3FF3-621C-4953-8E94-7BEAD8C6C741}" type="presParOf" srcId="{7C977BE2-D88F-44A1-89D8-C75A27F868ED}" destId="{5926C892-8DC2-428A-ABFE-DEF5AC6A407C}" srcOrd="0" destOrd="0" presId="urn:microsoft.com/office/officeart/2005/8/layout/orgChart1"/>
    <dgm:cxn modelId="{FA71E381-0E6B-42D7-8A9D-BABC82A8A693}" type="presParOf" srcId="{5926C892-8DC2-428A-ABFE-DEF5AC6A407C}" destId="{571C7365-7EAF-4530-99FE-7D693042E3C2}" srcOrd="0" destOrd="0" presId="urn:microsoft.com/office/officeart/2005/8/layout/orgChart1"/>
    <dgm:cxn modelId="{07D149F9-A99D-4973-B20C-CBBA315D3C0C}" type="presParOf" srcId="{5926C892-8DC2-428A-ABFE-DEF5AC6A407C}" destId="{81B55D4E-546C-4987-95F5-2C5D455CBEE2}" srcOrd="1" destOrd="0" presId="urn:microsoft.com/office/officeart/2005/8/layout/orgChart1"/>
    <dgm:cxn modelId="{2D857D76-1390-4750-9DAA-62B301F3626B}" type="presParOf" srcId="{7C977BE2-D88F-44A1-89D8-C75A27F868ED}" destId="{77266EDC-F47F-4479-A9A5-F0C0F7B74189}" srcOrd="1" destOrd="0" presId="urn:microsoft.com/office/officeart/2005/8/layout/orgChart1"/>
    <dgm:cxn modelId="{8A2B7C63-77D4-4466-A09C-A4CA614E025F}" type="presParOf" srcId="{77266EDC-F47F-4479-A9A5-F0C0F7B74189}" destId="{826F697D-82F1-4A5C-87BE-24F39B65F00C}" srcOrd="0" destOrd="0" presId="urn:microsoft.com/office/officeart/2005/8/layout/orgChart1"/>
    <dgm:cxn modelId="{42FB0576-D84C-4A20-84DB-711763E5303C}" type="presParOf" srcId="{77266EDC-F47F-4479-A9A5-F0C0F7B74189}" destId="{D7D0CBE4-A322-4B74-B4D3-260CECFAA85C}" srcOrd="1" destOrd="0" presId="urn:microsoft.com/office/officeart/2005/8/layout/orgChart1"/>
    <dgm:cxn modelId="{B4B81A04-BFE8-4F65-9DD6-5693BD5AB535}" type="presParOf" srcId="{D7D0CBE4-A322-4B74-B4D3-260CECFAA85C}" destId="{B6C4CB97-EB4E-4845-A9F9-66B56CDDF2C3}" srcOrd="0" destOrd="0" presId="urn:microsoft.com/office/officeart/2005/8/layout/orgChart1"/>
    <dgm:cxn modelId="{FC3451E7-CB9E-469F-857C-715FF730E12C}" type="presParOf" srcId="{B6C4CB97-EB4E-4845-A9F9-66B56CDDF2C3}" destId="{8F8E9DE5-0569-49F1-AB2F-0E59BB49FF8E}" srcOrd="0" destOrd="0" presId="urn:microsoft.com/office/officeart/2005/8/layout/orgChart1"/>
    <dgm:cxn modelId="{0BECFA5D-9C8A-43F6-B4BC-2829B1A8965A}" type="presParOf" srcId="{B6C4CB97-EB4E-4845-A9F9-66B56CDDF2C3}" destId="{2590D5EC-8817-42DE-ADEA-7C6DFB4166A8}" srcOrd="1" destOrd="0" presId="urn:microsoft.com/office/officeart/2005/8/layout/orgChart1"/>
    <dgm:cxn modelId="{938EBD82-B032-4E8F-8710-28AEC3764B7A}" type="presParOf" srcId="{D7D0CBE4-A322-4B74-B4D3-260CECFAA85C}" destId="{3A79183E-6D2F-4104-8EDF-6F177D8E2407}" srcOrd="1" destOrd="0" presId="urn:microsoft.com/office/officeart/2005/8/layout/orgChart1"/>
    <dgm:cxn modelId="{45515B09-44AE-41F8-967A-513D3AB004CB}" type="presParOf" srcId="{D7D0CBE4-A322-4B74-B4D3-260CECFAA85C}" destId="{A9DC9C28-9116-47FF-A042-F11F04D8A9E2}" srcOrd="2" destOrd="0" presId="urn:microsoft.com/office/officeart/2005/8/layout/orgChart1"/>
    <dgm:cxn modelId="{310C233E-D217-4B75-8A4A-5F7FC91FF110}" type="presParOf" srcId="{77266EDC-F47F-4479-A9A5-F0C0F7B74189}" destId="{41FBFFF5-86AE-4BD6-8FB3-4B740FFA8836}" srcOrd="2" destOrd="0" presId="urn:microsoft.com/office/officeart/2005/8/layout/orgChart1"/>
    <dgm:cxn modelId="{CE2A52DE-FBCE-45DA-A0BF-D1E3627E29FA}" type="presParOf" srcId="{77266EDC-F47F-4479-A9A5-F0C0F7B74189}" destId="{3210D754-8A97-488F-BB50-75B1D4067F8D}" srcOrd="3" destOrd="0" presId="urn:microsoft.com/office/officeart/2005/8/layout/orgChart1"/>
    <dgm:cxn modelId="{2134C1FD-1D0A-425A-B973-228D0A6477D8}" type="presParOf" srcId="{3210D754-8A97-488F-BB50-75B1D4067F8D}" destId="{E93B532F-CA92-499E-86C6-F4E813069C17}" srcOrd="0" destOrd="0" presId="urn:microsoft.com/office/officeart/2005/8/layout/orgChart1"/>
    <dgm:cxn modelId="{C32612E4-3F19-42E1-81B1-E7C10217E28B}" type="presParOf" srcId="{E93B532F-CA92-499E-86C6-F4E813069C17}" destId="{FB23CBA0-6058-4FDF-AB3B-D68742BA875F}" srcOrd="0" destOrd="0" presId="urn:microsoft.com/office/officeart/2005/8/layout/orgChart1"/>
    <dgm:cxn modelId="{1B180009-C147-4FCB-A6C1-319061697523}" type="presParOf" srcId="{E93B532F-CA92-499E-86C6-F4E813069C17}" destId="{6B8CFEBF-DF90-4EB9-BAD0-3FF6F90B4841}" srcOrd="1" destOrd="0" presId="urn:microsoft.com/office/officeart/2005/8/layout/orgChart1"/>
    <dgm:cxn modelId="{64AA9A79-B41F-4251-9319-1E8C90688A51}" type="presParOf" srcId="{3210D754-8A97-488F-BB50-75B1D4067F8D}" destId="{CA4B1F51-BBB8-41A1-B100-22BD964AB464}" srcOrd="1" destOrd="0" presId="urn:microsoft.com/office/officeart/2005/8/layout/orgChart1"/>
    <dgm:cxn modelId="{F185C408-C738-4119-A9BB-A39FCB36BDA5}" type="presParOf" srcId="{3210D754-8A97-488F-BB50-75B1D4067F8D}" destId="{CE413C39-322D-43B9-A270-5163B82944E9}" srcOrd="2" destOrd="0" presId="urn:microsoft.com/office/officeart/2005/8/layout/orgChart1"/>
    <dgm:cxn modelId="{150F0EF7-8EA6-449D-B479-9100919084D8}" type="presParOf" srcId="{77266EDC-F47F-4479-A9A5-F0C0F7B74189}" destId="{161DFAD6-4FE9-4151-9F31-38443A3DD21A}" srcOrd="4" destOrd="0" presId="urn:microsoft.com/office/officeart/2005/8/layout/orgChart1"/>
    <dgm:cxn modelId="{BF225AC9-42F6-4063-A2EA-80DEE51C237A}" type="presParOf" srcId="{77266EDC-F47F-4479-A9A5-F0C0F7B74189}" destId="{98387C17-1B44-417B-875A-D3A98194EB5E}" srcOrd="5" destOrd="0" presId="urn:microsoft.com/office/officeart/2005/8/layout/orgChart1"/>
    <dgm:cxn modelId="{6930A1BA-6B4C-40A3-B89C-52BB0B03F93C}" type="presParOf" srcId="{98387C17-1B44-417B-875A-D3A98194EB5E}" destId="{E84F5DD4-9F92-4C85-AA03-1ABBFCC40853}" srcOrd="0" destOrd="0" presId="urn:microsoft.com/office/officeart/2005/8/layout/orgChart1"/>
    <dgm:cxn modelId="{5AB0DABA-CF9E-4AFD-8DB2-E3EB95013BEF}" type="presParOf" srcId="{E84F5DD4-9F92-4C85-AA03-1ABBFCC40853}" destId="{B992D95E-DCD8-40D9-A1B2-6016DC4F046B}" srcOrd="0" destOrd="0" presId="urn:microsoft.com/office/officeart/2005/8/layout/orgChart1"/>
    <dgm:cxn modelId="{A143F32E-DC6D-488B-9075-C2948E06BCC9}" type="presParOf" srcId="{E84F5DD4-9F92-4C85-AA03-1ABBFCC40853}" destId="{D3711F91-F5EF-4F6D-AF08-22CD577F6790}" srcOrd="1" destOrd="0" presId="urn:microsoft.com/office/officeart/2005/8/layout/orgChart1"/>
    <dgm:cxn modelId="{47A3FAE6-16AE-4150-B5D7-920E5C697202}" type="presParOf" srcId="{98387C17-1B44-417B-875A-D3A98194EB5E}" destId="{1B8EE7B9-366D-4CCF-AFEB-B8CABA13A25F}" srcOrd="1" destOrd="0" presId="urn:microsoft.com/office/officeart/2005/8/layout/orgChart1"/>
    <dgm:cxn modelId="{2E7CE217-168D-471C-BC22-1BC7C0B0C54B}" type="presParOf" srcId="{98387C17-1B44-417B-875A-D3A98194EB5E}" destId="{F908F6A2-1D38-4DC8-B0B1-F819E96F1891}" srcOrd="2" destOrd="0" presId="urn:microsoft.com/office/officeart/2005/8/layout/orgChart1"/>
    <dgm:cxn modelId="{16609FEB-4B04-4EB6-A391-BFFB6E46C820}" type="presParOf" srcId="{7C977BE2-D88F-44A1-89D8-C75A27F868ED}" destId="{210CE81C-4265-4789-A052-37FD3DE5E7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BEE51-0CD2-4B2C-B43B-0C411A778286}">
      <dsp:nvSpPr>
        <dsp:cNvPr id="0" name=""/>
        <dsp:cNvSpPr/>
      </dsp:nvSpPr>
      <dsp:spPr>
        <a:xfrm>
          <a:off x="5035192" y="2583809"/>
          <a:ext cx="201545" cy="61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073"/>
              </a:lnTo>
              <a:lnTo>
                <a:pt x="201545" y="6180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FCA81-55B3-415C-A14D-877AEDF21BDC}">
      <dsp:nvSpPr>
        <dsp:cNvPr id="0" name=""/>
        <dsp:cNvSpPr/>
      </dsp:nvSpPr>
      <dsp:spPr>
        <a:xfrm>
          <a:off x="5526928" y="1629826"/>
          <a:ext cx="91440" cy="282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E5A44-65C8-439E-96FB-122E71AA6716}">
      <dsp:nvSpPr>
        <dsp:cNvPr id="0" name=""/>
        <dsp:cNvSpPr/>
      </dsp:nvSpPr>
      <dsp:spPr>
        <a:xfrm>
          <a:off x="3946845" y="675842"/>
          <a:ext cx="1625803" cy="282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82"/>
              </a:lnTo>
              <a:lnTo>
                <a:pt x="1625803" y="141082"/>
              </a:lnTo>
              <a:lnTo>
                <a:pt x="1625803" y="282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59A78-D80C-4439-94D1-911147CBCFA1}">
      <dsp:nvSpPr>
        <dsp:cNvPr id="0" name=""/>
        <dsp:cNvSpPr/>
      </dsp:nvSpPr>
      <dsp:spPr>
        <a:xfrm>
          <a:off x="3409389" y="2583809"/>
          <a:ext cx="201545" cy="61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073"/>
              </a:lnTo>
              <a:lnTo>
                <a:pt x="201545" y="6180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D0FD3-BACA-4F99-92C5-2E72E8E03244}">
      <dsp:nvSpPr>
        <dsp:cNvPr id="0" name=""/>
        <dsp:cNvSpPr/>
      </dsp:nvSpPr>
      <dsp:spPr>
        <a:xfrm>
          <a:off x="3901125" y="1629826"/>
          <a:ext cx="91440" cy="282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9D90F-4B87-49E9-8DE0-4F6D715389BE}">
      <dsp:nvSpPr>
        <dsp:cNvPr id="0" name=""/>
        <dsp:cNvSpPr/>
      </dsp:nvSpPr>
      <dsp:spPr>
        <a:xfrm>
          <a:off x="3901125" y="675842"/>
          <a:ext cx="91440" cy="282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37AE4-ACF4-4DD0-B669-A17AABE218C1}">
      <dsp:nvSpPr>
        <dsp:cNvPr id="0" name=""/>
        <dsp:cNvSpPr/>
      </dsp:nvSpPr>
      <dsp:spPr>
        <a:xfrm>
          <a:off x="2119496" y="3537793"/>
          <a:ext cx="201545" cy="61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073"/>
              </a:lnTo>
              <a:lnTo>
                <a:pt x="201545" y="6180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F412F-383A-4A15-BC6E-DA1AF951BB60}">
      <dsp:nvSpPr>
        <dsp:cNvPr id="0" name=""/>
        <dsp:cNvSpPr/>
      </dsp:nvSpPr>
      <dsp:spPr>
        <a:xfrm>
          <a:off x="1783586" y="2583809"/>
          <a:ext cx="201545" cy="61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073"/>
              </a:lnTo>
              <a:lnTo>
                <a:pt x="201545" y="6180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84DEF-8F13-4D0F-A7BC-B9168711D698}">
      <dsp:nvSpPr>
        <dsp:cNvPr id="0" name=""/>
        <dsp:cNvSpPr/>
      </dsp:nvSpPr>
      <dsp:spPr>
        <a:xfrm>
          <a:off x="2275322" y="1629826"/>
          <a:ext cx="91440" cy="282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7556A-AAA9-4E9D-B9F9-A19A04AF4B21}">
      <dsp:nvSpPr>
        <dsp:cNvPr id="0" name=""/>
        <dsp:cNvSpPr/>
      </dsp:nvSpPr>
      <dsp:spPr>
        <a:xfrm>
          <a:off x="2321042" y="675842"/>
          <a:ext cx="1625803" cy="282164"/>
        </a:xfrm>
        <a:custGeom>
          <a:avLst/>
          <a:gdLst/>
          <a:ahLst/>
          <a:cxnLst/>
          <a:rect l="0" t="0" r="0" b="0"/>
          <a:pathLst>
            <a:path>
              <a:moveTo>
                <a:pt x="1625803" y="0"/>
              </a:moveTo>
              <a:lnTo>
                <a:pt x="1625803" y="141082"/>
              </a:lnTo>
              <a:lnTo>
                <a:pt x="0" y="141082"/>
              </a:lnTo>
              <a:lnTo>
                <a:pt x="0" y="282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D019E-5D1C-489B-96B2-6D66B2268458}">
      <dsp:nvSpPr>
        <dsp:cNvPr id="0" name=""/>
        <dsp:cNvSpPr/>
      </dsp:nvSpPr>
      <dsp:spPr>
        <a:xfrm>
          <a:off x="3275025" y="4023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Совместная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воспитателя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и детей.</a:t>
          </a:r>
        </a:p>
      </dsp:txBody>
      <dsp:txXfrm>
        <a:off x="3275025" y="4023"/>
        <a:ext cx="1343638" cy="671819"/>
      </dsp:txXfrm>
    </dsp:sp>
    <dsp:sp modelId="{C19BF0D5-21D2-426F-A690-F8CB3A8A036A}">
      <dsp:nvSpPr>
        <dsp:cNvPr id="0" name=""/>
        <dsp:cNvSpPr/>
      </dsp:nvSpPr>
      <dsp:spPr>
        <a:xfrm>
          <a:off x="1649222" y="958006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Беседа о вулканах.</a:t>
          </a:r>
        </a:p>
      </dsp:txBody>
      <dsp:txXfrm>
        <a:off x="1649222" y="958006"/>
        <a:ext cx="1343638" cy="671819"/>
      </dsp:txXfrm>
    </dsp:sp>
    <dsp:sp modelId="{283102CB-B62B-4919-9CC3-990804594474}">
      <dsp:nvSpPr>
        <dsp:cNvPr id="0" name=""/>
        <dsp:cNvSpPr/>
      </dsp:nvSpPr>
      <dsp:spPr>
        <a:xfrm>
          <a:off x="1649222" y="1911990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Рассматривание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схемы «Строение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вулкана.»</a:t>
          </a:r>
        </a:p>
      </dsp:txBody>
      <dsp:txXfrm>
        <a:off x="1649222" y="1911990"/>
        <a:ext cx="1343638" cy="671819"/>
      </dsp:txXfrm>
    </dsp:sp>
    <dsp:sp modelId="{69D2A4D2-56A4-44F5-92E8-A08A58A326F3}">
      <dsp:nvSpPr>
        <dsp:cNvPr id="0" name=""/>
        <dsp:cNvSpPr/>
      </dsp:nvSpPr>
      <dsp:spPr>
        <a:xfrm>
          <a:off x="1985132" y="2865973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Рисунки.</a:t>
          </a:r>
        </a:p>
      </dsp:txBody>
      <dsp:txXfrm>
        <a:off x="1985132" y="2865973"/>
        <a:ext cx="1343638" cy="671819"/>
      </dsp:txXfrm>
    </dsp:sp>
    <dsp:sp modelId="{D2B147B1-2808-4CDA-B44F-B18B0D01A23F}">
      <dsp:nvSpPr>
        <dsp:cNvPr id="0" name=""/>
        <dsp:cNvSpPr/>
      </dsp:nvSpPr>
      <dsp:spPr>
        <a:xfrm>
          <a:off x="2321042" y="3819957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Изготовление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Макета .</a:t>
          </a:r>
        </a:p>
      </dsp:txBody>
      <dsp:txXfrm>
        <a:off x="2321042" y="3819957"/>
        <a:ext cx="1343638" cy="671819"/>
      </dsp:txXfrm>
    </dsp:sp>
    <dsp:sp modelId="{5B226647-20B7-4377-8252-5BE31ABD62E8}">
      <dsp:nvSpPr>
        <dsp:cNvPr id="0" name=""/>
        <dsp:cNvSpPr/>
      </dsp:nvSpPr>
      <dsp:spPr>
        <a:xfrm>
          <a:off x="3275025" y="958006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Просмотр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видеофильма</a:t>
          </a:r>
        </a:p>
      </dsp:txBody>
      <dsp:txXfrm>
        <a:off x="3275025" y="958006"/>
        <a:ext cx="1343638" cy="671819"/>
      </dsp:txXfrm>
    </dsp:sp>
    <dsp:sp modelId="{6189F458-F64F-480F-A6C6-64671A34E942}">
      <dsp:nvSpPr>
        <dsp:cNvPr id="0" name=""/>
        <dsp:cNvSpPr/>
      </dsp:nvSpPr>
      <dsp:spPr>
        <a:xfrm>
          <a:off x="3275025" y="1911990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Рассматривание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карты России.</a:t>
          </a:r>
        </a:p>
      </dsp:txBody>
      <dsp:txXfrm>
        <a:off x="3275025" y="1911990"/>
        <a:ext cx="1343638" cy="671819"/>
      </dsp:txXfrm>
    </dsp:sp>
    <dsp:sp modelId="{4FF21049-6AE7-46FC-A28E-D6AAE81C8777}">
      <dsp:nvSpPr>
        <dsp:cNvPr id="0" name=""/>
        <dsp:cNvSpPr/>
      </dsp:nvSpPr>
      <dsp:spPr>
        <a:xfrm>
          <a:off x="3610935" y="2865973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Эксперимент.</a:t>
          </a:r>
        </a:p>
      </dsp:txBody>
      <dsp:txXfrm>
        <a:off x="3610935" y="2865973"/>
        <a:ext cx="1343638" cy="671819"/>
      </dsp:txXfrm>
    </dsp:sp>
    <dsp:sp modelId="{1F80B3B6-618B-460F-83CC-E6983CF794B9}">
      <dsp:nvSpPr>
        <dsp:cNvPr id="0" name=""/>
        <dsp:cNvSpPr/>
      </dsp:nvSpPr>
      <dsp:spPr>
        <a:xfrm>
          <a:off x="4900828" y="958006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Просмотр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иллюстраций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и картинок</a:t>
          </a:r>
        </a:p>
      </dsp:txBody>
      <dsp:txXfrm>
        <a:off x="4900828" y="958006"/>
        <a:ext cx="1343638" cy="671819"/>
      </dsp:txXfrm>
    </dsp:sp>
    <dsp:sp modelId="{8B24E644-4478-440A-BD36-27ECDEAA11EF}">
      <dsp:nvSpPr>
        <dsp:cNvPr id="0" name=""/>
        <dsp:cNvSpPr/>
      </dsp:nvSpPr>
      <dsp:spPr>
        <a:xfrm>
          <a:off x="4900828" y="1911990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Чтение научной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Литературы.</a:t>
          </a:r>
        </a:p>
      </dsp:txBody>
      <dsp:txXfrm>
        <a:off x="4900828" y="1911990"/>
        <a:ext cx="1343638" cy="671819"/>
      </dsp:txXfrm>
    </dsp:sp>
    <dsp:sp modelId="{F6CC89B5-9333-4E5C-9C14-8C1CE297748E}">
      <dsp:nvSpPr>
        <dsp:cNvPr id="0" name=""/>
        <dsp:cNvSpPr/>
      </dsp:nvSpPr>
      <dsp:spPr>
        <a:xfrm>
          <a:off x="5236738" y="2865973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Викторина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«Вулканы».</a:t>
          </a:r>
        </a:p>
      </dsp:txBody>
      <dsp:txXfrm>
        <a:off x="5236738" y="2865973"/>
        <a:ext cx="1343638" cy="67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DFAD6-4FE9-4151-9F31-38443A3DD21A}">
      <dsp:nvSpPr>
        <dsp:cNvPr id="0" name=""/>
        <dsp:cNvSpPr/>
      </dsp:nvSpPr>
      <dsp:spPr>
        <a:xfrm>
          <a:off x="4114799" y="19952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BFFF5-86AE-4BD6-8FB3-4B740FFA8836}">
      <dsp:nvSpPr>
        <dsp:cNvPr id="0" name=""/>
        <dsp:cNvSpPr/>
      </dsp:nvSpPr>
      <dsp:spPr>
        <a:xfrm>
          <a:off x="4069079" y="19952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F697D-82F1-4A5C-87BE-24F39B65F00C}">
      <dsp:nvSpPr>
        <dsp:cNvPr id="0" name=""/>
        <dsp:cNvSpPr/>
      </dsp:nvSpPr>
      <dsp:spPr>
        <a:xfrm>
          <a:off x="1203548" y="19952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C7365-7EAF-4530-99FE-7D693042E3C2}">
      <dsp:nvSpPr>
        <dsp:cNvPr id="0" name=""/>
        <dsp:cNvSpPr/>
      </dsp:nvSpPr>
      <dsp:spPr>
        <a:xfrm>
          <a:off x="2911803" y="79227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Работа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Родителями.</a:t>
          </a:r>
        </a:p>
      </dsp:txBody>
      <dsp:txXfrm>
        <a:off x="2911803" y="792274"/>
        <a:ext cx="2405992" cy="1202996"/>
      </dsp:txXfrm>
    </dsp:sp>
    <dsp:sp modelId="{8F8E9DE5-0569-49F1-AB2F-0E59BB49FF8E}">
      <dsp:nvSpPr>
        <dsp:cNvPr id="0" name=""/>
        <dsp:cNvSpPr/>
      </dsp:nvSpPr>
      <dsp:spPr>
        <a:xfrm>
          <a:off x="552" y="25005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Беседа по теме: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«Вулканы».</a:t>
          </a:r>
        </a:p>
      </dsp:txBody>
      <dsp:txXfrm>
        <a:off x="552" y="2500529"/>
        <a:ext cx="2405992" cy="1202996"/>
      </dsp:txXfrm>
    </dsp:sp>
    <dsp:sp modelId="{FB23CBA0-6058-4FDF-AB3B-D68742BA875F}">
      <dsp:nvSpPr>
        <dsp:cNvPr id="0" name=""/>
        <dsp:cNvSpPr/>
      </dsp:nvSpPr>
      <dsp:spPr>
        <a:xfrm>
          <a:off x="2911803" y="25005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Домашнее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Задание 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«Информация 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вулканах»</a:t>
          </a:r>
        </a:p>
      </dsp:txBody>
      <dsp:txXfrm>
        <a:off x="2911803" y="2500529"/>
        <a:ext cx="2405992" cy="1202996"/>
      </dsp:txXfrm>
    </dsp:sp>
    <dsp:sp modelId="{B992D95E-DCD8-40D9-A1B2-6016DC4F046B}">
      <dsp:nvSpPr>
        <dsp:cNvPr id="0" name=""/>
        <dsp:cNvSpPr/>
      </dsp:nvSpPr>
      <dsp:spPr>
        <a:xfrm>
          <a:off x="5823054" y="25005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Домашнее задание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Найти фотографии,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Иллюстрации.</a:t>
          </a:r>
        </a:p>
      </dsp:txBody>
      <dsp:txXfrm>
        <a:off x="5823054" y="2500529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78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45D-24C5-4C2C-A169-CEE9AE04D2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38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509B-B331-43F2-8374-72ABC7B4A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88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ACF3-8A65-4224-B90D-1A94C21B25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3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1636-F727-4B0A-8A59-B753C8BB46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4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5D3A-327D-4675-A5EC-9A345515B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83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CC6C-859D-4865-A613-26507C0FE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01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F93B-3890-4169-928A-3F9A426C8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90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0BBA-9062-4FAF-9789-7FDD17A65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06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8BA3-0A8B-4B3E-B927-65E1D38A9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14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C0C9-4AD6-43DB-ADA5-644DAE3C9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48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E715-6576-4F16-A598-3246489765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84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16E3-4928-4B44-97D6-A8C02D7811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71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CF45-75B4-413F-AD8B-F6920D3E49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33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9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68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09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083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8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682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682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682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CBEEAAD-516C-4508-BD8B-5C83F19343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smtClean="0"/>
              <a:t>Творческий проект</a:t>
            </a:r>
            <a:br>
              <a:rPr lang="ru-RU" altLang="ru-RU" sz="4800" smtClean="0"/>
            </a:br>
            <a:r>
              <a:rPr lang="ru-RU" altLang="ru-RU" sz="4800" smtClean="0"/>
              <a:t>Тема: « Извержение вулкана».</a:t>
            </a:r>
            <a:br>
              <a:rPr lang="ru-RU" altLang="ru-RU" sz="4800" smtClean="0"/>
            </a:br>
            <a:r>
              <a:rPr lang="ru-RU" altLang="ru-RU" sz="2400" smtClean="0"/>
              <a:t>для детей подготовительной группы.)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789363"/>
            <a:ext cx="4392613" cy="2879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smtClean="0"/>
              <a:t> Выполнил проект : </a:t>
            </a:r>
          </a:p>
          <a:p>
            <a:pPr eaLnBrk="1" hangingPunct="1">
              <a:defRPr/>
            </a:pPr>
            <a:r>
              <a:rPr lang="ru-RU" altLang="ru-RU" sz="1800" smtClean="0"/>
              <a:t>                 Воспитатель –Антонюк Е.Н.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0063" y="280988"/>
            <a:ext cx="169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МБДОУ № 52.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619250" y="32845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(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463800" y="6329363"/>
            <a:ext cx="283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Красноярск 2014 -2015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Перспективное планирование НОД по проекту.</a:t>
            </a:r>
          </a:p>
        </p:txBody>
      </p:sp>
      <p:graphicFrame>
        <p:nvGraphicFramePr>
          <p:cNvPr id="20512" name="Group 3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24463"/>
        </p:xfrm>
        <a:graphic>
          <a:graphicData uri="http://schemas.openxmlformats.org/drawingml/2006/table">
            <a:tbl>
              <a:tblPr/>
              <a:tblGrid>
                <a:gridCol w="1593850"/>
                <a:gridCol w="4968875"/>
                <a:gridCol w="1666875"/>
              </a:tblGrid>
              <a:tr h="944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День недели.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Мероприятия.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Исполнитель.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дельник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Беседа с детьми о вулканах.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Просмотр презентации «Извержение вулкана».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Разгадывание загадок.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Воспитатель- Антонюк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Е.Н.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04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ник.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Прослушивание детской информации о вулканах.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Рассматривание схемы «Строение вулкана.»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и воспитатель Антонюк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Е.Н.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23586" name="Group 34"/>
          <p:cNvGraphicFramePr>
            <a:graphicFrameLocks noGrp="1"/>
          </p:cNvGraphicFramePr>
          <p:nvPr>
            <p:ph idx="1"/>
          </p:nvPr>
        </p:nvGraphicFramePr>
        <p:xfrm>
          <a:off x="590550" y="1341438"/>
          <a:ext cx="8229600" cy="5362575"/>
        </p:xfrm>
        <a:graphic>
          <a:graphicData uri="http://schemas.openxmlformats.org/drawingml/2006/table">
            <a:tbl>
              <a:tblPr/>
              <a:tblGrid>
                <a:gridCol w="1593850"/>
                <a:gridCol w="4968875"/>
                <a:gridCol w="1666875"/>
              </a:tblGrid>
              <a:tr h="248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ИЗО. Вулканы.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Просмотр иллюстраций и фотографий на тему «Вулканы».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Чтение научной литературы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Воспитатель-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Антонюк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Е.Н.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Изготовления макета- «Вулкан».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Эксперимент.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и воспитатель.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Викторина «Извержение вулкана.»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и воспитатель.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Результаты.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Дети узнают о возникновении природных образований, получат первоначальные представления о типах вулканов, опасностях, которые они представляют, а также их пользе. Практическая значимость исследований -использование полученных знаний в различных видах деятельности :- с-р игре «Спасатели», «Я- геолог», дидактические игры «найди лишнее», «Определи свойства», использование материала по ознакомлению с природой.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lide47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i (1)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zv_le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Вывод.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 ходе исследовательской деятельности гипотеза подтвердилась: можно создать искусственный вулкан путём опытно-экспериментальной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Реализация проекта: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НОД познавательного цикла: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-беседа «Что такое вулкан?»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-просмотр видеофильма «Самые большие вулканы земли.»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2400" smtClean="0"/>
              <a:t>Рассматривание карты России.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2400" smtClean="0"/>
              <a:t>Просмотр иллюстраций и фотографий.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2400" smtClean="0"/>
              <a:t>Рассматривание схемы «Строение вулкана».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Заучивание наизусть, чтение и пересказ: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-заучивание загадок о вулканах.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-заучивание стихотворения:-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altLang="ru-RU" sz="2800" smtClean="0"/>
              <a:t>Чтение научной литературы: энциклопедия «Всё обо всём» сост. О.И. Перфильев.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Художественная деятельность детей: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-изготовление макета «вулкан».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-рисование вулкана.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Игровая деятельность: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-дидактические игры: «найди лишнее», «Определи свойства».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- С-р игры Спасатели, Я- геолог.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Тема: « Извержение вулкана.»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u="sng" smtClean="0"/>
              <a:t>Цель</a:t>
            </a:r>
            <a:r>
              <a:rPr lang="ru-RU" altLang="ru-RU" sz="2000" smtClean="0"/>
              <a:t>: сформировать первоначальное представление о вулканах.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u="sng" smtClean="0"/>
              <a:t>Задачи: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1.содействовать формированию научной картины мира, первоначального представления о вулканах, а также их пользе и опасностях вулканических извержений.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2.помочь детям понять, почему вулканы – это грозное явление природы.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3. развивать творческую исследовательскую активность детей.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4. воспитывать интерес к познавательно – исследовательской деятельности, самостоятельность и умение работать в коллективе.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5.активизировать в речи детей слова: очаг, магма, жерло, кратер, лава.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20150427_07251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688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20150427_0725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32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0150427_0725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545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20150427_07345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0150427_0735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0150427_0735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0150427_0735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20150427_0739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20150427_0739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20150427_074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u="sng" smtClean="0"/>
              <a:t>Тип проекта</a:t>
            </a:r>
            <a:r>
              <a:rPr lang="ru-RU" altLang="ru-RU" smtClean="0"/>
              <a:t> : исследовательский, кратковременный ( 1 неделя.)</a:t>
            </a:r>
          </a:p>
          <a:p>
            <a:pPr eaLnBrk="1" hangingPunct="1"/>
            <a:r>
              <a:rPr lang="ru-RU" altLang="ru-RU" u="sng" smtClean="0"/>
              <a:t>Гипотеза</a:t>
            </a:r>
            <a:r>
              <a:rPr lang="ru-RU" altLang="ru-RU" smtClean="0"/>
              <a:t>: - умение создать искусственный вулкан.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u="sng" smtClean="0"/>
              <a:t>Объект исследования</a:t>
            </a:r>
            <a:r>
              <a:rPr lang="ru-RU" altLang="ru-RU" smtClean="0"/>
              <a:t>:- вулканы.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20150427_07405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0150427_0741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0150427_07410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Использованная литература: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Куликовская И.Э. Совгир Н.Н. Детское экспериментирование 2003г.</a:t>
            </a:r>
          </a:p>
          <a:p>
            <a:pPr eaLnBrk="1" hangingPunct="1"/>
            <a:r>
              <a:rPr lang="ru-RU" altLang="ru-RU" smtClean="0"/>
              <a:t>Организация экспериментальной деятельности дошкольников. Методические рекомендации. Под ред. Прохоровой Л.Н.Сфера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План работы: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Сбор информации: чтение детской энциклопедии «Всё обо всём», беседы, рассматривание иллюстрации с различными вулканами.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Просмотр видеофильма «Самые большие вулканы.»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Предложить родителям вместе с детьми найти информацию о вулканах в России.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Исследовательская деятельность:- эксперименты.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Изготовления макета вулкана.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Подведение итогов, выводы.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Презентация.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Методы и приёмы исследования: -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беседы, чтение художественной литературы, просмотр видеофильма, фото, иллюстраций, опыты, изготовление макетов , рисунков, анализ и обобщение результатов.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Предварительная работа: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Чтение детской энциклопедии «Всё обо всём» сост . О.И.Перфильев.</a:t>
            </a:r>
          </a:p>
          <a:p>
            <a:pPr eaLnBrk="1" hangingPunct="1"/>
            <a:r>
              <a:rPr lang="ru-RU" altLang="ru-RU" smtClean="0"/>
              <a:t>Рассматривание иллюстраций с изображением вулканов.</a:t>
            </a:r>
          </a:p>
          <a:p>
            <a:pPr eaLnBrk="1" hangingPunct="1"/>
            <a:r>
              <a:rPr lang="ru-RU" altLang="ru-RU" smtClean="0"/>
              <a:t>Просмотр видеофильма «Вулканы».</a:t>
            </a:r>
          </a:p>
          <a:p>
            <a:pPr eaLnBrk="1" hangingPunct="1"/>
            <a:r>
              <a:rPr lang="ru-RU" altLang="ru-RU" smtClean="0"/>
              <a:t>Прослушивание информации детей о вулканах.</a:t>
            </a:r>
          </a:p>
          <a:p>
            <a:pPr eaLnBrk="1" hangingPunct="1"/>
            <a:r>
              <a:rPr lang="ru-RU" altLang="ru-RU" smtClean="0"/>
              <a:t>Беседы о видах вулканов.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Материал: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800" smtClean="0"/>
              <a:t>компьютер, видеофильм.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800" smtClean="0"/>
              <a:t>Картинки с изображением вулканов.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800" smtClean="0"/>
              <a:t>Смесь для изготовления извержения вулкана, (пищевая сода, красная краска-гуашь, моющая жидкость, уксус -добавляет воспитатель,)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800" smtClean="0"/>
              <a:t>Материал для изготовления макета вулкана (пластиковые стаканчики, цветной картон, пластиковые тарелочки, пластиковые ложки.)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Актуальность проекта.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smtClean="0"/>
              <a:t>Образовательная деятельность в дошкольном учреждении направлена на развитие личности ребёнка в целом ( умение сравнивать и обобщать собственные наблюдения, видеть и понимать красоту окружающего мира), а также на совершенствование речи детей, их мышления.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smtClean="0"/>
              <a:t>Знания о вулканах помогают ребёнку осмыслить, что на земле и в России есть такие природные объекты как – вулканы, которые влияют на климат земли, на живые организмы, на изменения рельефа земли.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smtClean="0"/>
              <a:t>Знания не самоцель в воспитании, но они необходимое условие выработки такого отношения к окружающему миру, которое носит эмоционально-действенный характер и выражается в форме познавательного интереса.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smtClean="0"/>
              <a:t>Воспитательный процесс станет результативен только тогда, когда родители будут принимать активное участие вэтой работе. Семья имеет решающее влияние на развитие основных черт личности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270</TotalTime>
  <Words>835</Words>
  <Application>Microsoft Office PowerPoint</Application>
  <PresentationFormat>Экран (4:3)</PresentationFormat>
  <Paragraphs>135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Вершина горы</vt:lpstr>
      <vt:lpstr>Творческий проект Тема: « Извержение вулкана». для детей подготовительной группы.)</vt:lpstr>
      <vt:lpstr>Тема: « Извержение вулкана.»</vt:lpstr>
      <vt:lpstr>Презентация PowerPoint</vt:lpstr>
      <vt:lpstr>План работы:</vt:lpstr>
      <vt:lpstr>Презентация PowerPoint</vt:lpstr>
      <vt:lpstr>Предварительная работа:</vt:lpstr>
      <vt:lpstr>Материал:</vt:lpstr>
      <vt:lpstr>Актуальность проекта.</vt:lpstr>
      <vt:lpstr>Презентация PowerPoint</vt:lpstr>
      <vt:lpstr>Презентация PowerPoint</vt:lpstr>
      <vt:lpstr>Перспективное планирование НОД по проекту.</vt:lpstr>
      <vt:lpstr>Презентация PowerPoint</vt:lpstr>
      <vt:lpstr>Результаты.</vt:lpstr>
      <vt:lpstr>Презентация PowerPoint</vt:lpstr>
      <vt:lpstr>Презентация PowerPoint</vt:lpstr>
      <vt:lpstr>Презентация PowerPoint</vt:lpstr>
      <vt:lpstr>Вывод.</vt:lpstr>
      <vt:lpstr>Реализация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Nikolai</dc:creator>
  <cp:lastModifiedBy>1</cp:lastModifiedBy>
  <cp:revision>22</cp:revision>
  <dcterms:created xsi:type="dcterms:W3CDTF">2015-04-25T08:53:58Z</dcterms:created>
  <dcterms:modified xsi:type="dcterms:W3CDTF">2015-10-16T06:38:32Z</dcterms:modified>
</cp:coreProperties>
</file>