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4" r:id="rId13"/>
    <p:sldId id="283" r:id="rId14"/>
    <p:sldId id="285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C0065-A7C7-443C-AE11-7F5FD75F5E5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3726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Белый-белый порошок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Насыпают нам в мешок.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…Вот и есть у нас мука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Из зерна пшеничного.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46531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Как белёшенька, мелка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Качества отличного!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Как теперь нам дальше быть?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Тесто из чего месить?</a:t>
            </a:r>
          </a:p>
        </p:txBody>
      </p:sp>
      <p:pic>
        <p:nvPicPr>
          <p:cNvPr id="2054" name="Picture 6" descr="Бесплатные фото Белая Мука (Страница 1) - MyStockPhoto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260648"/>
            <a:ext cx="3312368" cy="407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64502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26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924944"/>
            <a:ext cx="4104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Вот запахло хлебом дома.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Это значит – всё готово!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Достаём мы из печи,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Ватрушки, плюшки, калачи,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653136"/>
            <a:ext cx="32221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Булки ароматные,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Караваи знатные!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Корочки хрустящие,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Румяные, блестящие!</a:t>
            </a:r>
          </a:p>
        </p:txBody>
      </p:sp>
      <p:pic>
        <p:nvPicPr>
          <p:cNvPr id="38914" name="Picture 2" descr="Шипуновский райо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407592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8" name="AutoShape 6" descr="VOX POPULI - Тепло армянского хле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717032"/>
            <a:ext cx="3059832" cy="2881746"/>
          </a:xfrm>
          <a:prstGeom prst="rect">
            <a:avLst/>
          </a:prstGeom>
          <a:noFill/>
        </p:spPr>
      </p:pic>
      <p:pic>
        <p:nvPicPr>
          <p:cNvPr id="2050" name="Picture 2" descr="ТЕЛЕГРАФ - страница 1917 - Каталог интернет-СМИ на Joinfo.u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260648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725144"/>
            <a:ext cx="4320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Каравай! Ах, красота!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Хлеб такой для торжества.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Не у всякой мастерицы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Может Хлеб такой родиться!</a:t>
            </a:r>
          </a:p>
        </p:txBody>
      </p:sp>
      <p:pic>
        <p:nvPicPr>
          <p:cNvPr id="1027" name="Picture 3" descr="C:\Users\Ира\Desktop\карава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188640"/>
            <a:ext cx="4752528" cy="442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573016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11552" y="2924944"/>
            <a:ext cx="4032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Хлеб пшеничный и ржаной,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Заварной и отрубной…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Булки, плюшки и ватрушки,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Баранки, бублики и сушки,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4725144"/>
            <a:ext cx="34381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Вафли, сухари, печенье,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 пирожное с вареньем,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Пирожки и пироги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Всё из хлебной из муки!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0964" name="Picture 4" descr="http://www.schuermanns-backstube.de/images/index/backwaren-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2492896"/>
            <a:ext cx="3239821" cy="2162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6" name="Picture 6" descr="Отображение окна скоб пищи - Стоковое фото marischka #604353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3560253" cy="213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8" name="Picture 8" descr="Черный купальник Roxy Twist Bandeau Sweetheart Pant True Black - Roxy - Roxy Часы наручные Tokyobay &quot;Lane&quot;, цвет: красный. . TL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188640"/>
            <a:ext cx="3096344" cy="2345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1554481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8529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Макароны все на свете: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Рожки, ракушки и спагетти,</a:t>
            </a:r>
          </a:p>
          <a:p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Манты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и знатные пельмени…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Муку ничем мы не заменим!</a:t>
            </a:r>
          </a:p>
        </p:txBody>
      </p:sp>
      <p:pic>
        <p:nvPicPr>
          <p:cNvPr id="41986" name="Picture 2" descr="Макароны кладутся только в интенсивно кипящую подсоленную во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04664"/>
            <a:ext cx="4096201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2" name="Picture 8" descr="Новинка! . Цезарь &quot;Император&quot;!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9504" y="4653136"/>
            <a:ext cx="4464496" cy="1991562"/>
          </a:xfrm>
          <a:prstGeom prst="rect">
            <a:avLst/>
          </a:prstGeom>
          <a:noFill/>
        </p:spPr>
      </p:pic>
      <p:pic>
        <p:nvPicPr>
          <p:cNvPr id="41994" name="Picture 10" descr="Еда картинки на рабочий стол, Еда обои для рабочего стола.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260648"/>
            <a:ext cx="3646941" cy="2386142"/>
          </a:xfrm>
          <a:prstGeom prst="rect">
            <a:avLst/>
          </a:prstGeom>
          <a:noFill/>
        </p:spPr>
      </p:pic>
      <p:pic>
        <p:nvPicPr>
          <p:cNvPr id="10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3573016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1554481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437112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Хлеб, ребята, берегите!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Никогда им не сорите!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Много рук его растили,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Собирали, молотили,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Отдыха порой не знали,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443711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Долго у печи стояли,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Чтоб для нас испечь полезный,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Хлеб душистый и чудесный!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Вот так малый колосок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На стол хлебом прийти смог!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4034" name="Picture 2" descr="АгроБизнесКонсалт это агроновости, обзор агрорынка, все о жи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260648"/>
            <a:ext cx="5256584" cy="4051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412776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4" descr="Календарик &quot;Тот без нужды живет, кто хлеб бережет.&quot; . - НАНКК"/>
          <p:cNvPicPr>
            <a:picLocks noChangeAspect="1" noChangeArrowheads="1"/>
          </p:cNvPicPr>
          <p:nvPr/>
        </p:nvPicPr>
        <p:blipFill>
          <a:blip r:embed="rId2" cstate="screen"/>
          <a:srcRect t="19440" r="31125" b="17057"/>
          <a:stretch>
            <a:fillRect/>
          </a:stretch>
        </p:blipFill>
        <p:spPr bwMode="auto">
          <a:xfrm>
            <a:off x="3491880" y="1916832"/>
            <a:ext cx="540060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764704"/>
            <a:ext cx="8228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501008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06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8640"/>
            <a:ext cx="4734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Что ж, начнём… Муку просеем.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Горкой насыпаем.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924944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серединку воду льём,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Маслом заправляем.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4149080"/>
            <a:ext cx="3942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А теперь немного соли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Лишь щепоточку, не боле…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три сита) - Блог Валентина на 24open.r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260648"/>
            <a:ext cx="3024336" cy="2864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 descr="C:\Users\Darkwindmage\Desktop\Хлеб\kh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124744"/>
            <a:ext cx="3676650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Рецепт пасхального кулича из венского теста с пошаговыми фотографиями GoodAtCooki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3789040"/>
            <a:ext cx="3168352" cy="252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80528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4293096"/>
            <a:ext cx="489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Яйцо добавим, сахар тоже,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Тесту это всё поможет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Пышным быть и очень вкусным. Поработаем искусно!</a:t>
            </a:r>
          </a:p>
          <a:p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3796" name="Picture 4" descr="Хворост рассыпчаты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548680"/>
            <a:ext cx="4211960" cy="3551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Знак наступающего года тигра поделки &quot;Тигр&quot; &quot; Портал о рукоделии и вышивании, мастер класс, обзоры, полезные статьи.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548680"/>
            <a:ext cx="410365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3933056"/>
            <a:ext cx="4032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А тем временем опару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Мы для теста ставим: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Дрожжи с молоком, мукой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5301208"/>
            <a:ext cx="3798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Взобьём и оставим.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Постоит пускай в тепле,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Чтобы выросло вдвойне!</a:t>
            </a:r>
          </a:p>
        </p:txBody>
      </p:sp>
      <p:pic>
        <p:nvPicPr>
          <p:cNvPr id="32776" name="Picture 8" descr="Рецепт блинов на дрожжах Мой рецепт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661080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72514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Вот опара и готова.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Теперь можно всё смешать.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Тщательно и аккуратно,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Чтобы хлебу силу дать! </a:t>
            </a:r>
          </a:p>
        </p:txBody>
      </p:sp>
      <p:pic>
        <p:nvPicPr>
          <p:cNvPr id="5" name="Picture 6" descr="домашняя,мягкое, пушистое, легкое, пористое, нежное,вкусное, ароматное, легкое в приготовлении, рецепт c фотографией.,Дрожжевое,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332656"/>
            <a:ext cx="5832648" cy="437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1554481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472514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Есть у пекарей секрет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Терпеливым лишь здесь место!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Чем мы дольше месим тесто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Тем пышнее будет хлеб!</a:t>
            </a:r>
          </a:p>
        </p:txBody>
      </p:sp>
      <p:pic>
        <p:nvPicPr>
          <p:cNvPr id="36866" name="Picture 2" descr="Дачный хлеб / Хлеб / TVCook: пошаговые рецепты с фот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260648"/>
            <a:ext cx="6530765" cy="4326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1554481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4869160"/>
            <a:ext cx="5256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Тесту нужно дать подняться,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Чтобы сил могло набраться,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Чтоб воздушным было, пышным…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Вкусный хлеб не будет лишним!</a:t>
            </a:r>
          </a:p>
        </p:txBody>
      </p:sp>
      <p:pic>
        <p:nvPicPr>
          <p:cNvPr id="35844" name="Picture 4" descr="Как делать булочки Розочки с яблочным повидлом, рецепт с фото Все Блюд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260648"/>
            <a:ext cx="7273336" cy="4322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933056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формы тесто помещаем,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Пусть немного постоит.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печке жару прибавляем –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69768" y="5229200"/>
            <a:ext cx="4374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Веселей огонь горит!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Ещё нужно подождать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Подрастёт…и в печь сажать.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" name="Picture 4" descr="Греки планируют открыть сеть пекарен на Алтае ЭКОНОМИКА АиФ Барнаул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188640"/>
            <a:ext cx="5688632" cy="371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3861048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Время быстро пробежало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Тесто в формах задышало: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Стало рыхлым, ноздреватым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5157192"/>
            <a:ext cx="4032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 воздушным, словно вата.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Пора тесто ставить в печь,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Чтобы хлебушек испечь!</a:t>
            </a:r>
          </a:p>
        </p:txBody>
      </p:sp>
      <p:pic>
        <p:nvPicPr>
          <p:cNvPr id="39938" name="Picture 2" descr="Свет Октября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22875" y="188640"/>
            <a:ext cx="3997597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2" name="Picture 6" descr="Бейкер - Стоковое фото racorn #2710458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432763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404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 Office</dc:creator>
  <cp:lastModifiedBy>Microsoft Office</cp:lastModifiedBy>
  <cp:revision>46</cp:revision>
  <dcterms:created xsi:type="dcterms:W3CDTF">2015-04-04T18:27:54Z</dcterms:created>
  <dcterms:modified xsi:type="dcterms:W3CDTF">2015-10-16T08:07:20Z</dcterms:modified>
</cp:coreProperties>
</file>