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09" r:id="rId2"/>
    <p:sldId id="257" r:id="rId3"/>
    <p:sldId id="294" r:id="rId4"/>
    <p:sldId id="295" r:id="rId5"/>
    <p:sldId id="296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F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3119" autoAdjust="0"/>
  </p:normalViewPr>
  <p:slideViewPr>
    <p:cSldViewPr>
      <p:cViewPr varScale="1">
        <p:scale>
          <a:sx n="80" d="100"/>
          <a:sy n="80" d="100"/>
        </p:scale>
        <p:origin x="-5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351E-388E-4162-804C-6B44E553EBE3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64E5-A157-423B-9E99-E4C7DF7000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64E5-A157-423B-9E99-E4C7DF70002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0" y="0"/>
            <a:ext cx="5486400" cy="25146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/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/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/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sz="67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РОССИЯ</a:t>
            </a:r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 </a:t>
            </a:r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–</a:t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 </a:t>
            </a:r>
            <a:r>
              <a:rPr lang="ru-RU" sz="40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ОГРОМНАЯ СТРАНА</a:t>
            </a:r>
            <a:br>
              <a:rPr lang="ru-RU" sz="40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sz="31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часть </a:t>
            </a:r>
            <a:r>
              <a:rPr lang="en-US" sz="31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I</a:t>
            </a:r>
            <a:endParaRPr lang="ru-RU" sz="3100" b="1" i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0" y="5791200"/>
            <a:ext cx="2286000" cy="1066800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Выполнила:</a:t>
            </a:r>
          </a:p>
          <a:p>
            <a:r>
              <a:rPr lang="ru-RU" sz="1400" dirty="0" smtClean="0"/>
              <a:t>Китова Татьяна Николаевна</a:t>
            </a:r>
          </a:p>
          <a:p>
            <a:r>
              <a:rPr lang="ru-RU" sz="1400" dirty="0" smtClean="0"/>
              <a:t>МБДОУ детский сад № 29</a:t>
            </a:r>
          </a:p>
          <a:p>
            <a:r>
              <a:rPr lang="ru-RU" sz="1400" dirty="0" smtClean="0"/>
              <a:t>Г. Кстово</a:t>
            </a:r>
            <a:endParaRPr lang="ru-RU" sz="1400" dirty="0"/>
          </a:p>
        </p:txBody>
      </p:sp>
      <p:pic>
        <p:nvPicPr>
          <p:cNvPr id="1028" name="Picture 4" descr="http://cs623624.vk.me/v623624721/20254/qiMMkhZcNH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35052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.idol-store.ru/u/18/4386c2b81711e48007a5566682746c/-/map_color_4000px_russia_with_crimea_and_sevastopo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47689">
            <a:off x="3165941" y="2179583"/>
            <a:ext cx="6045117" cy="407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А в тайге есть даже тигры.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B0F0"/>
                </a:solidFill>
              </a:rPr>
              <a:t>( Это Родина моя!)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ДОМО\Desktop\big16498big1205361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Где на севере морозном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Льдом сверкают берега.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Picture 2" descr="C:\Users\ДОМО\Desktop\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А на юге – море, солнце.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B0F0"/>
                </a:solidFill>
              </a:rPr>
              <a:t>( Это Родина моя!)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ДОМО\Desktop\41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686800" cy="5181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648200"/>
            <a:ext cx="8229600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Где город города прекрасней,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А всех важней из них Москва.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Цвет флага – белый, синий, красный,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B0F0"/>
                </a:solidFill>
              </a:rPr>
              <a:t>( Это Родина моя!)</a:t>
            </a:r>
            <a:endParaRPr lang="ru-RU" sz="2800" i="1" dirty="0">
              <a:solidFill>
                <a:srgbClr val="00B0F0"/>
              </a:solidFill>
            </a:endParaRPr>
          </a:p>
        </p:txBody>
      </p:sp>
      <p:pic>
        <p:nvPicPr>
          <p:cNvPr id="7" name="Picture 2" descr="C:\Users\ДОМО\Desktop\scrn_bi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4328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655319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О\Desktop\1410964479_14.09.1720281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848600" cy="588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181600"/>
            <a:ext cx="82296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cs typeface="Arial" pitchFamily="34" charset="0"/>
              </a:rPr>
              <a:t>Реки чьи глубоки, чисты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cs typeface="Arial" pitchFamily="34" charset="0"/>
              </a:rPr>
              <a:t> И красивы берега?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cs typeface="Arial" pitchFamily="34" charset="0"/>
              </a:rPr>
              <a:t>Отвечайте без запинки – </a:t>
            </a:r>
            <a:r>
              <a:rPr lang="ru-RU" sz="2800" i="1" dirty="0" smtClean="0">
                <a:solidFill>
                  <a:srgbClr val="00B0F0"/>
                </a:solidFill>
                <a:cs typeface="Arial" pitchFamily="34" charset="0"/>
              </a:rPr>
              <a:t>( Это Родина моя!)</a:t>
            </a:r>
            <a:endParaRPr lang="ru-RU" sz="2800" i="1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4" name="Picture 2" descr="C:\Users\ДОМО\Desktop\Mountain-By-Riv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8686800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371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dirty="0" smtClean="0">
                <a:solidFill>
                  <a:srgbClr val="00B0F0"/>
                </a:solidFill>
              </a:rPr>
              <a:t>Горы снежные вершины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B0F0"/>
                </a:solidFill>
              </a:rPr>
              <a:t>Прячут ввысь за облака,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B0F0"/>
                </a:solidFill>
              </a:rPr>
              <a:t>Что за чудная картина?    </a:t>
            </a:r>
            <a:r>
              <a:rPr lang="ru-RU" sz="4100" i="1" dirty="0" smtClean="0">
                <a:solidFill>
                  <a:srgbClr val="00B0F0"/>
                </a:solidFill>
              </a:rPr>
              <a:t>( Это Родина моя!)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5" name="Picture 2" descr="C:\Users\ДОМО\Desktop\wpid-luchshe-gor-mogut-byt-tol-ko-gory_i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B0F0"/>
                </a:solidFill>
              </a:rPr>
              <a:t>Где поля и степь без края,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4" name="Picture 3" descr="C:\Users\ДОМО\Desktop\59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На цветах блестит роса.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ДОМО\Desktop\139232113316-max-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+mn-lt"/>
              </a:rPr>
              <a:t>Песни птиц, жужжанье шмеля?</a:t>
            </a:r>
            <a:br>
              <a:rPr lang="ru-RU" sz="3200" dirty="0" smtClean="0">
                <a:solidFill>
                  <a:srgbClr val="00B0F0"/>
                </a:solidFill>
                <a:latin typeface="+mn-lt"/>
              </a:rPr>
            </a:br>
            <a:r>
              <a:rPr lang="ru-RU" sz="3200" i="1" dirty="0" smtClean="0">
                <a:solidFill>
                  <a:srgbClr val="00B0F0"/>
                </a:solidFill>
                <a:latin typeface="+mn-lt"/>
              </a:rPr>
              <a:t>(Это Родина моя!)</a:t>
            </a:r>
            <a:endParaRPr lang="ru-RU" sz="3200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ДОМО\Desktop\bi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24000"/>
            <a:ext cx="3836670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ДОМО\Desktop\P105005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6" y="1524001"/>
            <a:ext cx="3907050" cy="441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Лес, как царство Берендея,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ДОМО\Desktop\117452137_large_h8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+mn-lt"/>
              </a:rPr>
              <a:t>В нем живут медведь, лиса</a:t>
            </a:r>
            <a:r>
              <a:rPr lang="ru-RU" sz="2800" dirty="0" smtClean="0">
                <a:solidFill>
                  <a:srgbClr val="00B0F0"/>
                </a:solidFill>
                <a:latin typeface="+mn-lt"/>
              </a:rPr>
              <a:t>.</a:t>
            </a:r>
            <a:endParaRPr lang="ru-RU" sz="28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Picture 2" descr="C:\Users\ДОМО\Desktop\1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4038600" cy="518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ДОМО\Desktop\2e931bc5-051b-47be-8e1f-6aa2f25e80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4038600" cy="5181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380</TotalTime>
  <Words>141</Words>
  <PresentationFormat>Экран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   РОССИЯ –  ОГРОМНАЯ СТРАНА часть I</vt:lpstr>
      <vt:lpstr>Слайд 2</vt:lpstr>
      <vt:lpstr>Слайд 3</vt:lpstr>
      <vt:lpstr>Слайд 4</vt:lpstr>
      <vt:lpstr>Слайд 5</vt:lpstr>
      <vt:lpstr>Слайд 6</vt:lpstr>
      <vt:lpstr>Песни птиц, жужжанье шмеля? (Это Родина моя!)</vt:lpstr>
      <vt:lpstr>Слайд 8</vt:lpstr>
      <vt:lpstr>В нем живут медведь, лиса.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ДОМО</dc:creator>
  <cp:lastModifiedBy>ДОМО</cp:lastModifiedBy>
  <cp:revision>96</cp:revision>
  <dcterms:created xsi:type="dcterms:W3CDTF">2015-09-20T06:32:24Z</dcterms:created>
  <dcterms:modified xsi:type="dcterms:W3CDTF">2015-10-16T14:07:46Z</dcterms:modified>
</cp:coreProperties>
</file>