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1" r:id="rId2"/>
    <p:sldId id="259" r:id="rId3"/>
    <p:sldId id="261" r:id="rId4"/>
    <p:sldId id="260" r:id="rId5"/>
    <p:sldId id="267" r:id="rId6"/>
    <p:sldId id="273" r:id="rId7"/>
    <p:sldId id="268" r:id="rId8"/>
    <p:sldId id="269" r:id="rId9"/>
    <p:sldId id="270" r:id="rId10"/>
    <p:sldId id="25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B327EC-B91B-40CE-959C-7AD8DB096E05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7D3387-3031-4792-AAE8-66B75025AC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B327EC-B91B-40CE-959C-7AD8DB096E05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7D3387-3031-4792-AAE8-66B75025AC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B327EC-B91B-40CE-959C-7AD8DB096E05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7D3387-3031-4792-AAE8-66B75025AC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B327EC-B91B-40CE-959C-7AD8DB096E05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7D3387-3031-4792-AAE8-66B75025AC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B327EC-B91B-40CE-959C-7AD8DB096E05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7D3387-3031-4792-AAE8-66B75025AC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B327EC-B91B-40CE-959C-7AD8DB096E05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7D3387-3031-4792-AAE8-66B75025AC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B327EC-B91B-40CE-959C-7AD8DB096E05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7D3387-3031-4792-AAE8-66B75025AC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B327EC-B91B-40CE-959C-7AD8DB096E05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7D3387-3031-4792-AAE8-66B75025AC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B327EC-B91B-40CE-959C-7AD8DB096E05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7D3387-3031-4792-AAE8-66B75025AC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B327EC-B91B-40CE-959C-7AD8DB096E05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7D3387-3031-4792-AAE8-66B75025AC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B327EC-B91B-40CE-959C-7AD8DB096E05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7D3387-3031-4792-AAE8-66B75025AC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8B327EC-B91B-40CE-959C-7AD8DB096E05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97D3387-3031-4792-AAE8-66B75025AC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0.jpeg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764704"/>
            <a:ext cx="432041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solidFill>
                  <a:srgbClr val="0070C0"/>
                </a:solidFill>
                <a:latin typeface="Georgia" pitchFamily="18" charset="0"/>
              </a:rPr>
              <a:t>ПРОФЕССИИ</a:t>
            </a:r>
          </a:p>
          <a:p>
            <a:pPr algn="ctr">
              <a:defRPr/>
            </a:pPr>
            <a:endParaRPr lang="ru-RU" sz="4400" b="1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4644008" y="2852936"/>
            <a:ext cx="3995936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Цель: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расширять </a:t>
            </a:r>
            <a:r>
              <a:rPr lang="ru-RU" dirty="0" smtClean="0"/>
              <a:t>и закреплять знания детей о разных профессиях. Воспитывать уважение к труду взрослых, желание выбрать профессию</a:t>
            </a:r>
            <a:r>
              <a:rPr lang="ru-RU" sz="2000" dirty="0" smtClean="0"/>
              <a:t> 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&amp;Vcy;&amp;Scy;&amp;IEcy; &amp;Ocy; &amp;Dcy;&amp;IEcy;&amp;Tcy;&amp;Kcy;&amp;Acy;&amp;KHcy; &amp;Zcy;&amp;acy;&amp;pcy;&amp;icy;&amp;scy;&amp;icy; &amp;vcy; &amp;rcy;&amp;ucy;&amp;bcy;&amp;rcy;&amp;icy;&amp;kcy;&amp;iecy; &amp;Vcy;&amp;Scy;&amp;IEcy; &amp;Ocy; &amp;Dcy;&amp;IEcy;&amp;Tcy;&amp;Kcy;&amp;Acy;&amp;KHcy; &amp;Dcy;&amp;ncy;&amp;iecy;&amp;vcy;&amp;ncy;&amp;icy;&amp;kcy; lana4321 :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492896"/>
            <a:ext cx="3600400" cy="3600402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267744" y="148478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все профессии важны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все профессии нужны</a:t>
            </a:r>
            <a:endParaRPr lang="ru-RU" sz="2400" b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Рисунок 1" descr="дети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5"/>
            <a:ext cx="9144000" cy="680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24075" y="3068638"/>
            <a:ext cx="504031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72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Спасибо!</a:t>
            </a:r>
          </a:p>
        </p:txBody>
      </p:sp>
      <p:pic>
        <p:nvPicPr>
          <p:cNvPr id="45059" name="Рисунок 3" descr="ноготок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288" y="2205038"/>
            <a:ext cx="1665287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Рисунок 4" descr="ноготок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157192"/>
            <a:ext cx="9413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&amp;Vcy; 2014 &amp;gcy;&amp;ocy;&amp;dcy;&amp;ucy; &amp;dcy;&amp;iecy;&amp;tcy;&amp;iecy;&amp;jcy; &amp;ncy;&amp;iecy;&amp;lcy;&amp;softcy;&amp;zcy;&amp;yacy; &amp;bcy;&amp;ucy;&amp;dcy;&amp;iecy;&amp;tcy; &amp;pcy;&amp;iecy;&amp;rcy;&amp;iecy;&amp;vcy;&amp;ocy;&amp;zcy;&amp;icy;&amp;tcy;&amp;softcy; &amp;vcy; &amp;acy;&amp;vcy;&amp;tcy;&amp;ocy;&amp;bcy;&amp;ucy;&amp;scy;&amp;acy;&amp;khcy; &amp;bcy;&amp;iecy;&amp;zcy; &amp;tcy;&amp;acy;&amp;khcy;&amp;ocy;&amp;gcy;&amp;rcy;&amp;acy;&amp;fcy;&amp;ocy;&amp;vcy; &amp;icy; &amp;Gcy;&amp;Lcy;&amp;Ocy;&amp;Ncy;&amp;Acy;&amp;Scy;&amp;Scy; - &amp;Mcy;&amp;ycy; - &amp;pcy;&amp;rcy;&amp;ocy;&amp;tcy;&amp;icy;&amp;vcy; &amp;pcy;&amp;softcy;&amp;yacy;&amp;ncy;&amp;scy;&amp;tcy;&amp;vcy;&amp;acy; &amp;zcy;&amp;acy; &amp;rcy;&amp;ucy;&amp;lcy;&amp;iecy;&amp;mcy;, &amp;Ocy;&amp;bcy;&amp;shchcy;&amp;iecy;&amp;scy;&amp;tcy;&amp;vcy;&amp;iecy;&amp;ncy;&amp;ncy;&amp;ocy;&amp;iecy; &amp;dcy;&amp;vcy;&amp;i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4221088"/>
            <a:ext cx="2376264" cy="1626741"/>
          </a:xfrm>
          <a:prstGeom prst="rect">
            <a:avLst/>
          </a:prstGeom>
          <a:noFill/>
        </p:spPr>
      </p:pic>
      <p:pic>
        <p:nvPicPr>
          <p:cNvPr id="7" name="Рисунок 4" descr="ноготок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5157192"/>
            <a:ext cx="9413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4" descr="ноготок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2636912"/>
            <a:ext cx="9413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195736" y="857618"/>
            <a:ext cx="4824536" cy="15696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Что за чудо – длинный дом.</a:t>
            </a:r>
            <a:b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</a:b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Пассажиров много в нем.</a:t>
            </a:r>
            <a:b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</a:b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Носит обувь из резины</a:t>
            </a:r>
            <a:b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</a:b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И питается бензином. 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0244" name="Picture 4" descr="&amp;Vcy; 2014 &amp;gcy;&amp;ocy;&amp;dcy;&amp;ucy; &amp;dcy;&amp;iecy;&amp;tcy;&amp;iecy;&amp;jcy; &amp;ncy;&amp;iecy;&amp;lcy;&amp;softcy;&amp;zcy;&amp;yacy; &amp;bcy;&amp;ucy;&amp;dcy;&amp;iecy;&amp;tcy; &amp;pcy;&amp;iecy;&amp;rcy;&amp;iecy;&amp;vcy;&amp;ocy;&amp;zcy;&amp;icy;&amp;tcy;&amp;softcy; &amp;vcy; &amp;acy;&amp;vcy;&amp;tcy;&amp;ocy;&amp;bcy;&amp;ucy;&amp;scy;&amp;acy;&amp;khcy; &amp;bcy;&amp;iecy;&amp;zcy; &amp;tcy;&amp;acy;&amp;khcy;&amp;ocy;&amp;gcy;&amp;rcy;&amp;acy;&amp;fcy;&amp;ocy;&amp;vcy; &amp;icy; &amp;Gcy;&amp;Lcy;&amp;Ocy;&amp;Ncy;&amp;Acy;&amp;Scy;&amp;Scy; - &amp;Mcy;&amp;ycy; - &amp;pcy;&amp;rcy;&amp;ocy;&amp;tcy;&amp;icy;&amp;vcy; &amp;pcy;&amp;softcy;&amp;yacy;&amp;ncy;&amp;scy;&amp;tcy;&amp;vcy;&amp;acy; &amp;zcy;&amp;acy; &amp;rcy;&amp;ucy;&amp;lcy;&amp;iecy;&amp;mcy;, &amp;Ocy;&amp;bcy;&amp;shchcy;&amp;iecy;&amp;scy;&amp;tcy;&amp;vcy;&amp;iecy;&amp;ncy;&amp;ncy;&amp;ocy;&amp;iecy; &amp;dcy;&amp;v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068960"/>
            <a:ext cx="4536504" cy="3105597"/>
          </a:xfrm>
          <a:prstGeom prst="rect">
            <a:avLst/>
          </a:prstGeom>
          <a:noFill/>
        </p:spPr>
      </p:pic>
      <p:pic>
        <p:nvPicPr>
          <p:cNvPr id="9222" name="Picture 6" descr="&amp;Mcy;&amp;ucy;&amp;zcy;&amp;ycy;&amp;kcy;&amp;acy; &amp;vcy; &amp;scy;&amp;tcy;&amp;icy;&amp;lcy;&amp;iecy; &amp;SHcy;&amp;acy;&amp;ncy;&amp;scy;&amp;ocy;&amp;ncy; (&amp;Scy;&amp;tcy;&amp;rcy;&amp;acy;&amp;ncy;&amp;icy;&amp;tscy;&amp;acy; 801) MP3SORT.BIZ"/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 b="6615"/>
          <a:stretch>
            <a:fillRect/>
          </a:stretch>
        </p:blipFill>
        <p:spPr bwMode="auto">
          <a:xfrm>
            <a:off x="5364088" y="3284984"/>
            <a:ext cx="3240360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ллюстрация 4 из 16 для Рассказы по картинкам: Профессии Лабиринт - книги"/>
          <p:cNvPicPr/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683568" y="764704"/>
            <a:ext cx="3642404" cy="54006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644008" y="2004246"/>
            <a:ext cx="3888432" cy="249818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Скажите, кто так вкусно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Готовит щи капустные,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Пахучие котлеты,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Салаты, винегреты.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Все завтраки, обеды?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 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01797" y="5157192"/>
            <a:ext cx="1402949" cy="5716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ea typeface="Times New Roman" pitchFamily="18" charset="0"/>
              </a:rPr>
              <a:t>ПОВАР</a:t>
            </a:r>
            <a:endParaRPr lang="ru-RU" sz="24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ллюстрация 13 из 16 для Рассказы по картинкам: Профессии Ла…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3528392" cy="556917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572000" y="2028955"/>
            <a:ext cx="4032448" cy="188199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Кто пропишет витамины?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Кто излечит от ангины?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На прививках ты не плачь —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Как лечиться, знает...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40457" y="5157192"/>
            <a:ext cx="1125629" cy="5716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ea typeface="Times New Roman" pitchFamily="18" charset="0"/>
              </a:rPr>
              <a:t>ВРАЧ</a:t>
            </a:r>
            <a:endParaRPr lang="ru-RU" sz="24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Гость\Desktop\катя презентация\00aa2b7cb16b6aa6199667d73ce9aed2.jpg"/>
          <p:cNvPicPr/>
          <p:nvPr/>
        </p:nvPicPr>
        <p:blipFill>
          <a:blip r:embed="rId2" cstate="print">
            <a:lum bright="-20000" contrast="40000"/>
          </a:blip>
          <a:srcRect l="7046" r="4898"/>
          <a:stretch>
            <a:fillRect/>
          </a:stretch>
        </p:blipFill>
        <p:spPr bwMode="auto">
          <a:xfrm>
            <a:off x="683568" y="764704"/>
            <a:ext cx="3528392" cy="525658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716016" y="1784430"/>
            <a:ext cx="3744416" cy="19389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На витрине все продукты: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Овощи, орехи, фрукты.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Помидор и огурец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Предлагает...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36315" y="5157192"/>
            <a:ext cx="2133918" cy="5716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ea typeface="Times New Roman" pitchFamily="18" charset="0"/>
              </a:rPr>
              <a:t>ПРОДАВЕЦ</a:t>
            </a:r>
            <a:endParaRPr lang="ru-RU" sz="24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&amp;Gcy;&amp;Icy;&amp;Bcy;&amp;Dcy;&amp;Dcy;&amp;shcy;&amp;ncy;&amp;icy;&amp;kcy; &amp;ocy;&amp;scy;&amp;tcy;&amp;acy;&amp;ncy;&amp;acy;&amp;vcy;&amp;lcy;&amp;icy;&amp;vcy;&amp;acy;&amp;iecy;&amp;tcy; &amp;mcy;&amp;acy;&amp;shcy;&amp;icy;&amp;ncy;&amp;ucy; &quot; &amp;Scy;&amp;mcy;&amp;iecy;&amp;shcy;&amp;ncy;&amp;ycy;&amp;iecy; &amp;Acy;&amp;ncy;&amp;iecy;&amp;kcy;&amp;dcy;&amp;ocy;&amp;tcy;&amp;ycy; &amp;Icy;&amp;scy;&amp;tcy;&amp;ocy;&amp;rcy;&amp;icy;&amp;icy; &amp;TScy;&amp;icy;&amp;tcy;&amp;acy;&amp;tcy;&amp;ycy; &amp;Acy;&amp;fcy;&amp;ocy;&amp;rcy;&amp;icy;&amp;zcy;&amp;mcy;&amp;ycy; &amp;Scy;&amp;tcy;&amp;icy;&amp;shcy;&amp;kcy;&amp;icy; &amp;Kcy;&amp;acy;&amp;rcy;&amp;tcy;&amp;icy;&amp;ncy;&amp;kcy;&amp;icy; &amp;pcy;&amp;rcy;&amp;icy;&amp;kcy;&amp;ocy;&amp;lcy;&amp;softcy;&amp;ncy;&amp;ycy;&amp;iecy; &amp;Icy;&amp;gcy;&amp;rcy;&amp;ycy;"/>
          <p:cNvPicPr>
            <a:picLocks noChangeAspect="1" noChangeArrowheads="1"/>
          </p:cNvPicPr>
          <p:nvPr/>
        </p:nvPicPr>
        <p:blipFill>
          <a:blip r:embed="rId2" cstate="print"/>
          <a:srcRect b="5231"/>
          <a:stretch>
            <a:fillRect/>
          </a:stretch>
        </p:blipFill>
        <p:spPr bwMode="auto">
          <a:xfrm>
            <a:off x="2843808" y="1628800"/>
            <a:ext cx="3384376" cy="410445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3556" name="Picture 4" descr="Screwdriver Illustrations and Clipart. 3,909 Screwdriver royalty free illustrations, and drawings available to search from tho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700808"/>
            <a:ext cx="1944216" cy="1718687"/>
          </a:xfrm>
          <a:prstGeom prst="rect">
            <a:avLst/>
          </a:prstGeom>
          <a:noFill/>
        </p:spPr>
      </p:pic>
      <p:pic>
        <p:nvPicPr>
          <p:cNvPr id="4" name="Picture 16" descr="WTB 17&quot;x7&quot; 04-05/06-07 Civic HFP EP-R5 Silverstar Wheels - Honda-Tech"/>
          <p:cNvPicPr>
            <a:picLocks noChangeAspect="1" noChangeArrowheads="1"/>
          </p:cNvPicPr>
          <p:nvPr/>
        </p:nvPicPr>
        <p:blipFill>
          <a:blip r:embed="rId4" cstate="print"/>
          <a:srcRect l="5815" t="1424" r="6955" b="7459"/>
          <a:stretch>
            <a:fillRect/>
          </a:stretch>
        </p:blipFill>
        <p:spPr bwMode="auto">
          <a:xfrm>
            <a:off x="899592" y="4293096"/>
            <a:ext cx="1687688" cy="1800200"/>
          </a:xfrm>
          <a:prstGeom prst="rect">
            <a:avLst/>
          </a:prstGeom>
          <a:noFill/>
        </p:spPr>
      </p:pic>
      <p:pic>
        <p:nvPicPr>
          <p:cNvPr id="23558" name="Picture 6" descr="&amp;Kcy;&amp;acy;&amp;ncy;&amp;icy;&amp;scy;&amp;tcy;&amp;rcy;&amp;acy; 10 &amp;lcy;. &amp;Ocy;&amp;rcy;&amp;shcy;&amp;acy; &amp;kcy;&amp;ucy;&amp;pcy;&amp;icy;&amp;tcy;&amp;softcy; &amp;vcy; &amp;icy;&amp;ncy;&amp;tcy;&amp;iecy;&amp;rcy;&amp;ncy;&amp;iecy;&amp;tcy;-&amp;mcy;&amp;acy;&amp;gcy;&amp;acy;&amp;zcy;&amp;icy;&amp;ncy;&amp;iecy; &amp;Kcy;&amp;acy;&amp;ncy;&amp;icy;&amp;scy;&amp;tcy;&amp;rcy;&amp;acy; 10 &amp;lcy;. &amp;Ocy;&amp;rcy;&amp;shcy;&amp;acy;: &amp;tscy;&amp;iecy;&amp;ncy;&amp;acy;, &amp;ocy;&amp;pcy;&amp;icy;&amp;scy;&amp;acy;&amp;ncy;&amp;icy;&amp;iecy;, &amp;fcy;&amp;ocy;&amp;tcy;&amp;o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1700808"/>
            <a:ext cx="1800200" cy="2175468"/>
          </a:xfrm>
          <a:prstGeom prst="rect">
            <a:avLst/>
          </a:prstGeom>
          <a:noFill/>
        </p:spPr>
      </p:pic>
      <p:pic>
        <p:nvPicPr>
          <p:cNvPr id="23560" name="Picture 8" descr="Picture With Guita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4005064"/>
            <a:ext cx="2232248" cy="223224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63688" y="620688"/>
            <a:ext cx="57086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Georgia" pitchFamily="18" charset="0"/>
              </a:rPr>
              <a:t>«Четвертый лишний»</a:t>
            </a:r>
            <a:endParaRPr lang="ru-RU" sz="3600" b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ллюстрация 4 из 16 для Рассказы по картинкам: Профессии Лабиринт - книги"/>
          <p:cNvPicPr/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3131840" y="2060848"/>
            <a:ext cx="2520280" cy="345638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4588" name="Picture 12" descr="&amp;CHcy;&amp;iecy;&amp;rcy;&amp;pcy;&amp;acy;&amp;kcy; &amp;kcy;&amp;ucy;&amp;khcy;&amp;ocy;&amp;ncy;&amp;ncy;&amp;ycy;&amp;jcy; Fiskars Avanti 838101"/>
          <p:cNvPicPr>
            <a:picLocks noChangeAspect="1" noChangeArrowheads="1"/>
          </p:cNvPicPr>
          <p:nvPr/>
        </p:nvPicPr>
        <p:blipFill>
          <a:blip r:embed="rId3" cstate="print"/>
          <a:srcRect l="6300" t="11111" r="2929" b="9196"/>
          <a:stretch>
            <a:fillRect/>
          </a:stretch>
        </p:blipFill>
        <p:spPr bwMode="auto">
          <a:xfrm rot="18121479">
            <a:off x="442044" y="2059023"/>
            <a:ext cx="2724605" cy="939755"/>
          </a:xfrm>
          <a:prstGeom prst="rect">
            <a:avLst/>
          </a:prstGeom>
          <a:noFill/>
        </p:spPr>
      </p:pic>
      <p:pic>
        <p:nvPicPr>
          <p:cNvPr id="24590" name="Picture 14" descr="&amp;Ncy;&amp;ocy;&amp;zhcy; &amp;scy;&amp;tcy;&amp;ocy;&amp;lcy;&amp;ocy;&amp;vcy;&amp;ycy;&amp;jcy; &quot;Steak knife&quot; - &quot;&quot; - &amp;scy;&amp;tcy;&amp;ocy;&amp;lcy;&amp;ocy;&amp;vcy;&amp;ycy;&amp;iecy; &amp;pcy;&amp;rcy;&amp;icy;&amp;bcy;&amp;ocy;&amp;rcy;&amp;ycy; - &amp;Icy;&amp;ncy;&amp;tcy;&amp;iecy;&amp;rcy;&amp;ncy;&amp;iecy;&amp;tcy; &amp;mcy;&amp;acy;&amp;gcy;&amp;acy;&amp;zcy;&amp;icy;&amp;ncy; &amp;pcy;&amp;ocy;&amp;scy;&amp;ucy;&amp;dcy;&amp;ycy;, &amp;mcy;&amp;acy;&amp;gcy;&amp;acy;&amp;zcy;&amp;icy;&amp;ncy; &amp;pcy;&amp;ocy;&amp;scy;&amp;ucy;&amp;dcy;&amp;ycy;, &amp;kcy;&amp;ucy;&amp;khcy;&amp;ocy;&amp;ncy;&amp;ncy;&amp;acy;&amp;yacy; &amp;pcy;&amp;ocy;&amp;scy;&amp;ucy;&amp;dcy;&amp;acy;, &amp;pcy;&amp;ocy;&amp;scy;&amp;ucy;&amp;dcy;&amp;acy; &amp;icy;&amp;ncy;&amp;tcy;&amp;iecy;&amp;rcy;&amp;ncy;&amp;iecy;&amp;tcy;,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4437112"/>
            <a:ext cx="1777380" cy="177738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606035" y="692696"/>
            <a:ext cx="57086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Georgia" pitchFamily="18" charset="0"/>
              </a:rPr>
              <a:t>«Четвертый лишний»</a:t>
            </a:r>
            <a:endParaRPr lang="ru-RU" sz="36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24592" name="Picture 16" descr="WTB 17&quot;x7&quot; 04-05/06-07 Civic HFP EP-R5 Silverstar Wheels - Honda-Tech"/>
          <p:cNvPicPr>
            <a:picLocks noChangeAspect="1" noChangeArrowheads="1"/>
          </p:cNvPicPr>
          <p:nvPr/>
        </p:nvPicPr>
        <p:blipFill>
          <a:blip r:embed="rId5" cstate="print"/>
          <a:srcRect l="5815" t="1424" r="6955" b="7459"/>
          <a:stretch>
            <a:fillRect/>
          </a:stretch>
        </p:blipFill>
        <p:spPr bwMode="auto">
          <a:xfrm>
            <a:off x="899592" y="4293096"/>
            <a:ext cx="1687688" cy="1800200"/>
          </a:xfrm>
          <a:prstGeom prst="rect">
            <a:avLst/>
          </a:prstGeom>
          <a:noFill/>
        </p:spPr>
      </p:pic>
      <p:pic>
        <p:nvPicPr>
          <p:cNvPr id="4100" name="Picture 4" descr="&amp;Ocy;&amp;dcy;&amp;ncy;&amp;ocy;&amp;kcy;&amp;acy;&amp;mcy;&amp;iecy;&amp;rcy;&amp;ncy;&amp;ycy;&amp;jcy; &amp;khcy;&amp;ocy;&amp;lcy;&amp;ocy;&amp;dcy;&amp;icy;&amp;lcy;&amp;softcy;&amp;ncy;&amp;icy;&amp;kcy; &amp;Scy;&amp;vcy;&amp;icy;&amp;yacy;&amp;gcy;&amp;acy; 513-3 &amp;Scy;, &amp;pcy;&amp;rcy;&amp;ocy;&amp;dcy;&amp;acy;&amp;zhcy;&amp;acy; &amp;Ocy;&amp;dcy;&amp;ncy;&amp;ocy;&amp;kcy;&amp;acy;&amp;mcy;&amp;iecy;&amp;rcy;&amp;ncy;&amp;ocy;&amp;gcy;&amp;ocy; &amp;khcy;&amp;ocy;&amp;lcy;&amp;ocy;&amp;dcy;&amp;icy;&amp;lcy;&amp;softcy;&amp;ncy;&amp;icy;&amp;kcy;&amp;acy; &amp;Scy;&amp;vcy;&amp;icy;&amp;yacy;&amp;gcy;&amp;acy; 513-3 &amp;Scy; &amp;vcy; &amp;Ucy;&amp;fcy;&amp;iecy; &amp;KHcy;&amp;ocy;&amp;lcy;&amp;ocy;&amp;dcy;&amp;icy;&amp;lcy;&amp;softcy;&amp;ncy;&amp;icy;&amp;kcy;.&amp;Rcy;&amp;ucy; - &amp;gcy;. &amp;Ucy;&amp;fcy;&amp;acy;"/>
          <p:cNvPicPr>
            <a:picLocks noChangeAspect="1" noChangeArrowheads="1"/>
          </p:cNvPicPr>
          <p:nvPr/>
        </p:nvPicPr>
        <p:blipFill>
          <a:blip r:embed="rId6" cstate="print"/>
          <a:srcRect l="15583" t="7812" r="19250" b="9375"/>
          <a:stretch>
            <a:fillRect/>
          </a:stretch>
        </p:blipFill>
        <p:spPr bwMode="auto">
          <a:xfrm>
            <a:off x="6372200" y="1628800"/>
            <a:ext cx="2088232" cy="24060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&amp;kcy;&amp;acy;&amp;rcy;&amp;tcy;&amp;icy;&amp;ncy;&amp;ncy;&amp;ycy;&amp;jcy; &amp;mcy;&amp;acy;&amp;tcy;&amp;iecy;&amp;rcy;&amp;icy;&amp;acy;&amp;lcy; &amp;vcy; &amp;rcy;&amp;iecy;&amp;chcy;&amp;iecy;&amp;vcy;&amp;ocy;&amp;jcy; &amp;kcy;&amp;acy;&amp;rcy;&amp;tcy;&amp;iecy; &amp;rcy;&amp;iecy;&amp;bcy;&amp;iecy;&amp;ncy;&amp;kcy;&amp;acy; &amp;scy; &amp;ocy;&amp;bcy;&amp;shchcy;&amp;icy;&amp;mcy; &amp;ncy;&amp;iecy;&amp;dcy;&amp;ocy;&amp;rcy;&amp;acy;&amp;zcy;&amp;vcy;&amp;icy;&amp;tcy;&amp;icy;&amp;iecy;&amp;mcy; &amp;rcy;&amp;iecy;&amp;chcy;&amp;icy;"/>
          <p:cNvPicPr>
            <a:picLocks noChangeAspect="1" noChangeArrowheads="1"/>
          </p:cNvPicPr>
          <p:nvPr/>
        </p:nvPicPr>
        <p:blipFill>
          <a:blip r:embed="rId2" cstate="print">
            <a:lum bright="-30000" contrast="40000"/>
          </a:blip>
          <a:srcRect l="37674" t="73647" r="43489" b="1508"/>
          <a:stretch>
            <a:fillRect/>
          </a:stretch>
        </p:blipFill>
        <p:spPr bwMode="auto">
          <a:xfrm>
            <a:off x="1259632" y="4077072"/>
            <a:ext cx="1080120" cy="2016224"/>
          </a:xfrm>
          <a:prstGeom prst="rect">
            <a:avLst/>
          </a:prstGeom>
          <a:noFill/>
        </p:spPr>
      </p:pic>
      <p:pic>
        <p:nvPicPr>
          <p:cNvPr id="3" name="Рисунок 2" descr="Иллюстрация 13 из 16 для Рассказы по картинкам: Профессии Ла…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204864"/>
            <a:ext cx="2376264" cy="352839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1750052" y="980728"/>
            <a:ext cx="57086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Georgia" pitchFamily="18" charset="0"/>
              </a:rPr>
              <a:t>«Четвертый лишний»</a:t>
            </a:r>
            <a:endParaRPr lang="ru-RU" sz="36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23560" name="Picture 8" descr="&amp;Tcy;&amp;iecy;&amp;rcy;&amp;mcy;&amp;ocy;&amp;mcy;&amp;iecy;&amp;tcy;&amp;rcy; &amp;mcy;&amp;iecy;&amp;dcy;&amp;icy;&amp;tscy;&amp;icy;&amp;ncy;&amp;scy;&amp;kcy;&amp;icy;&amp;jcy; &amp;Tcy;&amp;Bcy;-1&amp;Bcy; / &amp;Ocy;&amp;Ocy;&amp;Ocy; &quot;&amp;Icy;&amp;ncy;&amp;vcy;&amp;iecy;&amp;scy;&amp;tcy;&amp;icy;&amp;tscy;&amp;icy;&amp;ocy;&amp;ncy;&amp;ncy;&amp;ocy; &amp;pcy;&amp;rcy;&amp;ocy;&amp;mcy;&amp;ycy;&amp;shcy;&amp;lcy;&amp;iecy;&amp;ncy;&amp;ncy;&amp;acy;&amp;yacy; &amp;gcy;&amp;rcy;&amp;ucy;&amp;pcy;&amp;pcy;&amp;acy;&quot;"/>
          <p:cNvPicPr>
            <a:picLocks noChangeAspect="1" noChangeArrowheads="1"/>
          </p:cNvPicPr>
          <p:nvPr/>
        </p:nvPicPr>
        <p:blipFill>
          <a:blip r:embed="rId4" cstate="print">
            <a:lum bright="-30000" contrast="40000"/>
          </a:blip>
          <a:srcRect/>
          <a:stretch>
            <a:fillRect/>
          </a:stretch>
        </p:blipFill>
        <p:spPr bwMode="auto">
          <a:xfrm>
            <a:off x="5940152" y="4653136"/>
            <a:ext cx="2736304" cy="1596956"/>
          </a:xfrm>
          <a:prstGeom prst="rect">
            <a:avLst/>
          </a:prstGeom>
          <a:noFill/>
        </p:spPr>
      </p:pic>
      <p:pic>
        <p:nvPicPr>
          <p:cNvPr id="23562" name="Picture 10" descr="&amp;SHcy;&amp;pcy;&amp;rcy;&amp;icy;&amp;tscy;&amp;ycy; &amp;ocy;&amp;dcy;&amp;ncy;&amp;ocy;&amp;kcy;&amp;rcy;&amp;acy;&amp;tcy;&amp;ncy;&amp;ocy;&amp;gcy;&amp;ocy; &amp;pcy;&amp;rcy;&amp;icy;&amp;mcy;&amp;iecy;&amp;ncy;&amp;iecy;&amp;ncy;&amp;icy;&amp;yacy;"/>
          <p:cNvPicPr>
            <a:picLocks noChangeAspect="1" noChangeArrowheads="1"/>
          </p:cNvPicPr>
          <p:nvPr/>
        </p:nvPicPr>
        <p:blipFill>
          <a:blip r:embed="rId5" cstate="print">
            <a:lum bright="-10000" contrast="40000"/>
          </a:blip>
          <a:srcRect l="14791" t="3533" r="7966" b="8151"/>
          <a:stretch>
            <a:fillRect/>
          </a:stretch>
        </p:blipFill>
        <p:spPr bwMode="auto">
          <a:xfrm rot="5003881">
            <a:off x="1118100" y="1613755"/>
            <a:ext cx="1446975" cy="2309004"/>
          </a:xfrm>
          <a:prstGeom prst="rect">
            <a:avLst/>
          </a:prstGeom>
          <a:noFill/>
        </p:spPr>
      </p:pic>
      <p:pic>
        <p:nvPicPr>
          <p:cNvPr id="23564" name="Picture 12" descr="&amp;Kcy;&amp;acy;&amp;kcy; &amp;pcy;&amp;rcy;&amp;acy;&amp;vcy;&amp;icy;&amp;lcy;&amp;softcy;&amp;ncy;&amp;ocy; &amp;iecy;&amp;scy;&amp;tcy;&amp;softcy; &amp;tcy;&amp;ocy;&amp;rcy;&amp;tcy; - OperKor.net"/>
          <p:cNvPicPr>
            <a:picLocks noChangeAspect="1" noChangeArrowheads="1"/>
          </p:cNvPicPr>
          <p:nvPr/>
        </p:nvPicPr>
        <p:blipFill>
          <a:blip r:embed="rId6" cstate="print"/>
          <a:srcRect l="13957" t="10476" r="10444"/>
          <a:stretch>
            <a:fillRect/>
          </a:stretch>
        </p:blipFill>
        <p:spPr bwMode="auto">
          <a:xfrm>
            <a:off x="6300192" y="2276872"/>
            <a:ext cx="1872208" cy="14769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Гость\Desktop\катя презентация\00aa2b7cb16b6aa6199667d73ce9aed2.jpg"/>
          <p:cNvPicPr/>
          <p:nvPr/>
        </p:nvPicPr>
        <p:blipFill>
          <a:blip r:embed="rId2" cstate="print">
            <a:lum bright="-20000" contrast="40000"/>
          </a:blip>
          <a:srcRect l="7046" r="4898"/>
          <a:stretch>
            <a:fillRect/>
          </a:stretch>
        </p:blipFill>
        <p:spPr bwMode="auto">
          <a:xfrm>
            <a:off x="3131840" y="1988840"/>
            <a:ext cx="2592288" cy="36004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5602" name="Picture 2" descr="&amp;Kcy;&amp;acy;&amp;scy;&amp;scy;&amp;icy;&amp;rcy;&amp;ucy;-&amp;bcy;&amp;ucy;&amp;khcy;&amp;gcy;&amp;acy;&amp;lcy;&amp;tcy;&amp;iecy;&amp;rcy;&amp;ucy;: &amp;kcy;&amp;acy;&amp;kcy; &amp;vcy;&amp;iecy;&amp;dcy;&amp;ucy;&amp;tcy;&amp;scy;&amp;yacy; &amp;kcy;&amp;acy;&amp;scy;&amp;scy;&amp;ocy;&amp;vcy;&amp;ycy;&amp;iecy; &amp;kcy;&amp;ncy;&amp;icy;&amp;gcy;&amp;icy;. &amp;Kcy;&amp;acy;&amp;scy;&amp;scy;&amp;ocy;&amp;vcy;&amp;acy;&amp;yacy; &amp;kcy;&amp;ncy;&amp;icy;&amp;gcy;&amp;acy; &amp;icy; - 8 &amp;Dcy;&amp;iecy;&amp;kcy;&amp;acy;&amp;bcy;&amp;rcy;&amp;yacy; 2013 - Blog - Sme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5" y="4221088"/>
            <a:ext cx="2222763" cy="1918768"/>
          </a:xfrm>
          <a:prstGeom prst="rect">
            <a:avLst/>
          </a:prstGeom>
          <a:noFill/>
        </p:spPr>
      </p:pic>
      <p:pic>
        <p:nvPicPr>
          <p:cNvPr id="25604" name="Picture 4" descr="&amp;Dcy;&amp;iecy;&amp;rcy;&amp;iecy;&amp;vcy;&amp;yacy;&amp;ncy;&amp;ncy;&amp;ycy;&amp;iecy; &amp;Vcy;&amp;IEcy;&amp;Scy;&amp;Ycy;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683568" y="3717032"/>
            <a:ext cx="1783305" cy="2488333"/>
          </a:xfrm>
          <a:prstGeom prst="rect">
            <a:avLst/>
          </a:prstGeom>
          <a:noFill/>
        </p:spPr>
      </p:pic>
      <p:pic>
        <p:nvPicPr>
          <p:cNvPr id="25606" name="Picture 6" descr="Stacks - JoBSPapa.co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988840"/>
            <a:ext cx="2250250" cy="1800200"/>
          </a:xfrm>
          <a:prstGeom prst="rect">
            <a:avLst/>
          </a:prstGeom>
          <a:noFill/>
        </p:spPr>
      </p:pic>
      <p:pic>
        <p:nvPicPr>
          <p:cNvPr id="25608" name="Picture 8" descr="&amp;Zcy;&amp;Acy;&amp;Ocy;&amp;Kcy;&amp;CHcy;&amp;Acy;&amp;Ncy;&amp;IEcy; &amp;Scy;&amp;Mcy;&amp;Ocy;&amp;Gcy;&amp;Ucy;&amp;Tcy; &amp;Zcy;&amp;Acy;&amp;Dcy;&amp;Acy;&amp;Tcy;&amp;SOFTcy; &amp;Vcy;&amp;Ocy;&amp;Pcy;&amp;Rcy;&amp;Ocy;&amp;Scy;&amp;Ycy; &amp;Rcy;&amp;Ucy;&amp;Kcy;&amp;Ocy;&amp;Vcy;&amp;Ocy;&amp;Dcy;&amp;Scy;&amp;Tcy;&amp;Vcy;&amp;Ucy; &amp;Gcy;&amp;Icy;&amp;Bcy;&amp;Dcy;&amp;Dcy; &amp;Tcy;&amp;Ucy;&amp;Lcy;&amp;SOFTcy;&amp;Scy;&amp;Kcy;&amp;Ocy;&amp;Jcy; &amp;Ocy;&amp;Bcy;&amp;Lcy;&amp;Acy;&amp;Scy;&amp;Tcy;&amp;Icy; &amp;Zcy;&amp;acy;&amp;ocy;&amp;kcy;&amp;scy;&amp;kcy;&amp;icy;&amp;jcy; &amp;vcy;&amp;iecy;&amp;scy;&amp;tcy;&amp;ncy;&amp;icy;&amp;kcy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1916832"/>
            <a:ext cx="1728192" cy="172819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534027" y="836712"/>
            <a:ext cx="57086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Georgia" pitchFamily="18" charset="0"/>
              </a:rPr>
              <a:t>«Четвертый лишний»</a:t>
            </a:r>
            <a:endParaRPr lang="ru-RU" sz="3600" b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302</TotalTime>
  <Words>112</Words>
  <Application>Microsoft Office PowerPoint</Application>
  <PresentationFormat>Экран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31</cp:revision>
  <dcterms:created xsi:type="dcterms:W3CDTF">2015-01-30T17:23:42Z</dcterms:created>
  <dcterms:modified xsi:type="dcterms:W3CDTF">2015-02-21T19:37:20Z</dcterms:modified>
</cp:coreProperties>
</file>