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8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2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6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3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6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8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6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B022-6300-46E3-A5A0-D6C788D2E30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2C34-2F2B-4D58-A2D2-CD754DF6A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b05adb_ab6c717d15b24c66a9575c264b8f281c.jpg_srz_979_1008_85_22_0.50_1.20_0.00_jpg_sr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5793" r="3506" b="2449"/>
          <a:stretch/>
        </p:blipFill>
        <p:spPr bwMode="auto">
          <a:xfrm>
            <a:off x="6072" y="0"/>
            <a:ext cx="9144000" cy="68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2213" y="2244615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танцы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навыков невербального общения старших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0622" y="1340768"/>
            <a:ext cx="4255910" cy="7425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Презентация на тему:</a:t>
            </a:r>
          </a:p>
        </p:txBody>
      </p:sp>
    </p:spTree>
    <p:extLst>
      <p:ext uri="{BB962C8B-B14F-4D97-AF65-F5344CB8AC3E}">
        <p14:creationId xmlns:p14="http://schemas.microsoft.com/office/powerpoint/2010/main" val="1638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avepic.net/1054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20003"/>
          <a:stretch/>
        </p:blipFill>
        <p:spPr bwMode="auto">
          <a:xfrm>
            <a:off x="4788024" y="3211363"/>
            <a:ext cx="3384376" cy="2871405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7936" y="903040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деятельности возможен там, где все присутствующие являются не только участниками, но и создателями танцевального действия. Особенно актуально это при проведении совместных праздников и развлечений для детей и их родителей.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832" y="3059440"/>
            <a:ext cx="467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опыт взаимодействия со сверстниками очень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развития детей.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endParaRPr lang="ru-RU" sz="24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одним из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навыков общения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66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51480" y="0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624" y="764704"/>
            <a:ext cx="70937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важным условием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формирования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личности, его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43672"/>
            <a:ext cx="60753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опыта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со сверстниками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82669"/>
            <a:ext cx="45864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элементы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эгоцентризма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396287"/>
            <a:ext cx="54427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и мальчиков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6624" y="4005064"/>
            <a:ext cx="56532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танец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благодатный вид деятельности в решении проблемы взаимопонимания старших дошкольников со сверстниками, ведь каждый ребенок становится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партнером другого.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hytayka.at.ua/_pu/23/545873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r="25331"/>
          <a:stretch/>
        </p:blipFill>
        <p:spPr bwMode="auto">
          <a:xfrm>
            <a:off x="6300959" y="2579793"/>
            <a:ext cx="2440573" cy="3843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0" y="-681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7928" y="836712"/>
            <a:ext cx="5076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35658"/>
            <a:ext cx="655272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предпочитаемы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сверстников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7692" y="2270839"/>
            <a:ext cx="67687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ругие –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особой популярностью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7692" y="2845261"/>
            <a:ext cx="20957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отвергаются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6034" y="2845261"/>
            <a:ext cx="384041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незамеченными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22304" y="3312998"/>
            <a:ext cx="3366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первых контактов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тем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надстраивается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нравственное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</a:p>
        </p:txBody>
      </p:sp>
      <p:pic>
        <p:nvPicPr>
          <p:cNvPr id="2050" name="Picture 2" descr="http://parkour.tyt.kz/media/files/file_13198327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5352" r="8271" b="9091"/>
          <a:stretch/>
        </p:blipFill>
        <p:spPr bwMode="auto">
          <a:xfrm>
            <a:off x="758547" y="3365268"/>
            <a:ext cx="4189824" cy="2906840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am.ru/upload/blogs/detsad-165179-13978618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3" r="21867"/>
          <a:stretch/>
        </p:blipFill>
        <p:spPr bwMode="auto">
          <a:xfrm>
            <a:off x="4067944" y="2474478"/>
            <a:ext cx="4130391" cy="2787041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2168" y="2111320"/>
            <a:ext cx="5956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ребенка;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узнавать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жестам о его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вступить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позе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эмоциональном настрое.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8456" y="908718"/>
            <a:ext cx="682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происходит в различных видах деятельности детей, в 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музыкальной. </a:t>
            </a:r>
          </a:p>
        </p:txBody>
      </p:sp>
    </p:spTree>
    <p:extLst>
      <p:ext uri="{BB962C8B-B14F-4D97-AF65-F5344CB8AC3E}">
        <p14:creationId xmlns:p14="http://schemas.microsoft.com/office/powerpoint/2010/main" val="5707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080" y="764704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Невербальное общение и танец имеют много общих элементов: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664" y="1595701"/>
            <a:ext cx="45339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сигналы и знаки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3017"/>
            <a:ext cx="56914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пространственно-временную структуру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822881"/>
            <a:ext cx="659993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 регуляцию взаимоотношений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664" y="3284546"/>
            <a:ext cx="7618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средства общения в танце не только облегчают взаимодействие и взаимопонимание партнеров, но и являются средствами художественной выразительности.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854206"/>
            <a:ext cx="720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стало возможным появление в педагогике музыкального образования понятия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«коммуникативный танец» </a:t>
            </a:r>
          </a:p>
        </p:txBody>
      </p:sp>
    </p:spTree>
    <p:extLst>
      <p:ext uri="{BB962C8B-B14F-4D97-AF65-F5344CB8AC3E}">
        <p14:creationId xmlns:p14="http://schemas.microsoft.com/office/powerpoint/2010/main" val="358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908720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6761" y="821464"/>
            <a:ext cx="40751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танец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054" y="1297137"/>
            <a:ext cx="642174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специальной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хореографической подготовки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0598" y="2251798"/>
            <a:ext cx="750187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любому ребенку при введении его в процесс музыкально-ритмической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3161" y="3000791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танцах развивается динамическая сторона общения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0598" y="3831788"/>
            <a:ext cx="44718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вступления в контакт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2827" y="3831788"/>
            <a:ext cx="26690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598" y="4391627"/>
            <a:ext cx="34579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общению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598" y="4970058"/>
            <a:ext cx="60584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сочувствие к партнеру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5054" y="5510794"/>
            <a:ext cx="74167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невербальных средств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29843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75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2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32360" y="19000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836712"/>
            <a:ext cx="5526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коммуникативного танца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2768" y="1350702"/>
            <a:ext cx="76174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17" y="1988839"/>
            <a:ext cx="6006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5716" y="3212663"/>
            <a:ext cx="171104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скольжение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975" y="3872598"/>
            <a:ext cx="22503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подпрыгивание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8573" y="2591424"/>
            <a:ext cx="14453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кружение</a:t>
            </a:r>
          </a:p>
        </p:txBody>
      </p:sp>
      <p:pic>
        <p:nvPicPr>
          <p:cNvPr id="2050" name="Picture 2" descr="http://savepic.net/91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8874" r="6182" b="5533"/>
          <a:stretch/>
        </p:blipFill>
        <p:spPr bwMode="auto">
          <a:xfrm>
            <a:off x="2657330" y="1275376"/>
            <a:ext cx="5373642" cy="3093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973" y="5069627"/>
            <a:ext cx="7309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музыка повторяется много раз, дети легко осознают ее форму и могут предвидеть каждую новую или повторяющуюся часть.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0972" y="4334263"/>
            <a:ext cx="7309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Танцуя, дети внимательно прислушиваются к различным элементам музыкальной структуры. </a:t>
            </a:r>
          </a:p>
        </p:txBody>
      </p:sp>
    </p:spTree>
    <p:extLst>
      <p:ext uri="{BB962C8B-B14F-4D97-AF65-F5344CB8AC3E}">
        <p14:creationId xmlns:p14="http://schemas.microsoft.com/office/powerpoint/2010/main" val="15794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0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577581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формах работы с детьми: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458" y="1821100"/>
            <a:ext cx="392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5538" y="2287051"/>
            <a:ext cx="240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1521" y="2748716"/>
            <a:ext cx="403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5538" y="3422997"/>
            <a:ext cx="7437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азучивание танца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много времени, так как танцевальные движения просты и повторяются несколько раз, но обязательно с новым партнером.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6458" y="4725144"/>
            <a:ext cx="743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некоторым участникам исполнить аккомпанемент танца на шумовых и ударных инструментах.</a:t>
            </a:r>
          </a:p>
        </p:txBody>
      </p:sp>
    </p:spTree>
    <p:extLst>
      <p:ext uri="{BB962C8B-B14F-4D97-AF65-F5344CB8AC3E}">
        <p14:creationId xmlns:p14="http://schemas.microsoft.com/office/powerpoint/2010/main" val="19757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5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21488/data/images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22" r="2242" b="-122"/>
          <a:stretch/>
        </p:blipFill>
        <p:spPr bwMode="auto">
          <a:xfrm>
            <a:off x="-29384" y="14496"/>
            <a:ext cx="9173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336" y="76470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коммуникативных танцев также и в том, что они способствуют повышению самооценки у тех детей, которые чувствуют себя неуверенно в детском коллективе. </a:t>
            </a:r>
          </a:p>
        </p:txBody>
      </p:sp>
      <p:pic>
        <p:nvPicPr>
          <p:cNvPr id="2050" name="Picture 2" descr="http://www.maam.ru/upload/blogs/dde68ef75609355f2a8f60a0de38844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944516" cy="2958387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2000" y="2334364"/>
            <a:ext cx="3384376" cy="3985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ещё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способствует развитию доброжелательных отношений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тем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самым, нормализации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микроклимата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32416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462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24</cp:revision>
  <dcterms:created xsi:type="dcterms:W3CDTF">2015-10-10T20:15:43Z</dcterms:created>
  <dcterms:modified xsi:type="dcterms:W3CDTF">2015-10-18T12:09:26Z</dcterms:modified>
</cp:coreProperties>
</file>