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79" r:id="rId4"/>
    <p:sldId id="257" r:id="rId5"/>
    <p:sldId id="281" r:id="rId6"/>
    <p:sldId id="282" r:id="rId7"/>
    <p:sldId id="258" r:id="rId8"/>
    <p:sldId id="259" r:id="rId9"/>
    <p:sldId id="283" r:id="rId10"/>
    <p:sldId id="265" r:id="rId11"/>
    <p:sldId id="260" r:id="rId12"/>
    <p:sldId id="261" r:id="rId13"/>
    <p:sldId id="262" r:id="rId14"/>
    <p:sldId id="263" r:id="rId15"/>
    <p:sldId id="268" r:id="rId16"/>
    <p:sldId id="280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F740B-9E79-49A0-AF96-2DD23530A0F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1797E-4031-4879-AF64-3B8720B28E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1797E-4031-4879-AF64-3B8720B28E5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1797E-4031-4879-AF64-3B8720B28E5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1797E-4031-4879-AF64-3B8720B28E5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A08801-E862-4B26-8A0C-221917AC0847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81FEDF-0D22-4254-827A-88F8C5FB9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4%D0%B0%D0%B9%D0%BB:Amazon-river-delta-NAS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hyperlink" Target="http://static2.aif.ru/public/news/big/294/2e9e4cfcd0a4d35d23a3e4bd0dc97f83.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pics.v2.realty.rbc.ru/realty_pics/uniora/resized/617/953/552/985df5181045777fb71117a183fb3c73_640x480_540x44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allmaps.ru/published/publicdata/GNETWALLMAPS/attachments/SC/products_pictures/RF-geograf5_5_enl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http://img-fotki.yandex.ru/get/5907/nick-enno.1/0_51a5f_1f56694_X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http://www.biznes-trening.ru/files/qq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://www.w-agora.net/current/getfile.php/demos_ubb1/1210/cie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eta.rian.ru/images/35527/81/355278188.jp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murzim.ru/uploads/posts/2010-10/1287697816_indiiskiy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www.alphabetics.info/international/wp-content/uploads/2009/05/arctic-new-time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.encyc.yandex.net/illustrations/bse/pictures/02856/02801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ics/2009/01/18/193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chornobyl.in.ua/wp-content/gallery/uz/uz-chernobyl-zone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esveter.ru/Volga/Volga-w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g.liveinternet.ru/images/attach/1/10010/10010972_Volga_mal_IMG_1067x650_433_q8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vesveter.ru/Volga/Volga-w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sveter.ru/Volga/Volga-w9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vesveter.ru/Volga/Volga-w8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stihi.ru/pics/2009/05/18/5035.jpg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http://traveller.com.ua/images/photogallery/desktops/reka_sup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tatilotobusu.com/photos/tours/145/p5.jpg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3429024" cy="2200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Водные ресурсы России.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upload.wikimedia.org/wikipedia/commons/thumb/9/9e/Amazon-river-delta-NASA.jpg/300px-Amazon-river-delta-NAS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3929090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5429264"/>
            <a:ext cx="342902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 из космоса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71480"/>
            <a:ext cx="4071966" cy="42148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России свыше 2,5 млн. рек. Они принадлежат к бассейнам трех океанов, а также к бессточному внутреннему бассейну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214414" y="357166"/>
            <a:ext cx="2786082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озера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7158" y="1643050"/>
            <a:ext cx="4429156" cy="485778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поверхности суши есть природные </a:t>
            </a:r>
            <a:r>
              <a:rPr lang="ru-RU" dirty="0" err="1" smtClean="0"/>
              <a:t>углубления,котрые</a:t>
            </a:r>
            <a:r>
              <a:rPr lang="ru-RU" dirty="0" smtClean="0"/>
              <a:t> заполнены </a:t>
            </a:r>
            <a:r>
              <a:rPr lang="ru-RU" dirty="0" err="1" smtClean="0"/>
              <a:t>водой.Озера</a:t>
            </a:r>
            <a:r>
              <a:rPr lang="ru-RU" dirty="0" smtClean="0"/>
              <a:t>  обычно не соединяются ни с  другим </a:t>
            </a:r>
            <a:r>
              <a:rPr lang="ru-RU" dirty="0" err="1" smtClean="0"/>
              <a:t>озером,ни</a:t>
            </a:r>
            <a:r>
              <a:rPr lang="ru-RU" dirty="0" smtClean="0"/>
              <a:t> с </a:t>
            </a:r>
            <a:r>
              <a:rPr lang="ru-RU" dirty="0" err="1" smtClean="0"/>
              <a:t>морем,ни</a:t>
            </a:r>
            <a:r>
              <a:rPr lang="ru-RU" dirty="0" smtClean="0"/>
              <a:t> </a:t>
            </a:r>
            <a:r>
              <a:rPr lang="ru-RU" dirty="0" err="1" smtClean="0"/>
              <a:t>с</a:t>
            </a:r>
            <a:r>
              <a:rPr lang="ru-RU" dirty="0" smtClean="0"/>
              <a:t> </a:t>
            </a:r>
            <a:r>
              <a:rPr lang="ru-RU" dirty="0" err="1" smtClean="0"/>
              <a:t>океаном.Часто</a:t>
            </a:r>
            <a:r>
              <a:rPr lang="ru-RU" dirty="0" smtClean="0"/>
              <a:t>  в озера впадают  реки или вытекают из </a:t>
            </a:r>
            <a:r>
              <a:rPr lang="ru-RU" dirty="0" err="1" smtClean="0"/>
              <a:t>них.Самое</a:t>
            </a:r>
            <a:r>
              <a:rPr lang="ru-RU" dirty="0" smtClean="0"/>
              <a:t> большое озеро в мире –Каспийское </a:t>
            </a:r>
            <a:r>
              <a:rPr lang="ru-RU" dirty="0" err="1" smtClean="0"/>
              <a:t>море,а</a:t>
            </a:r>
            <a:r>
              <a:rPr lang="ru-RU" dirty="0" smtClean="0"/>
              <a:t> главное –Байкал.</a:t>
            </a:r>
            <a:endParaRPr lang="ru-RU" dirty="0"/>
          </a:p>
        </p:txBody>
      </p:sp>
      <p:pic>
        <p:nvPicPr>
          <p:cNvPr id="22530" name="Picture 2" descr="http://im0-tub-ru.yandex.net/i?id=110291819-5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14356"/>
            <a:ext cx="3357586" cy="2500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170" name="Picture 2" descr="Lake_tangany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429000"/>
            <a:ext cx="3500462" cy="30384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а 0 из 1651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86280" cy="3162296"/>
          </a:xfrm>
          <a:prstGeom prst="rect">
            <a:avLst/>
          </a:prstGeom>
          <a:noFill/>
        </p:spPr>
      </p:pic>
      <p:pic>
        <p:nvPicPr>
          <p:cNvPr id="5126" name="Picture 6" descr="Картинка 1 из 17060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214290"/>
            <a:ext cx="4143404" cy="3228972"/>
          </a:xfrm>
          <a:prstGeom prst="rect">
            <a:avLst/>
          </a:prstGeom>
          <a:noFill/>
        </p:spPr>
      </p:pic>
      <p:pic>
        <p:nvPicPr>
          <p:cNvPr id="6146" name="Picture 2" descr="http://im6-tub-ru.yandex.net/i?id=92406191-22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43314"/>
            <a:ext cx="4143404" cy="3000396"/>
          </a:xfrm>
          <a:prstGeom prst="rect">
            <a:avLst/>
          </a:prstGeom>
          <a:noFill/>
        </p:spPr>
      </p:pic>
      <p:pic>
        <p:nvPicPr>
          <p:cNvPr id="6148" name="Picture 4" descr="BigBear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14290"/>
            <a:ext cx="4214842" cy="3062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2887800"/>
            <a:ext cx="2428892" cy="1511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Особой красотой отмечается озеро Байкал - самое глубокое, содержащее пресную воду…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8-tub-ru.yandex.net/i?id=126444338-1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071966" cy="2928958"/>
          </a:xfrm>
          <a:prstGeom prst="rect">
            <a:avLst/>
          </a:prstGeom>
          <a:noFill/>
        </p:spPr>
      </p:pic>
      <p:pic>
        <p:nvPicPr>
          <p:cNvPr id="4102" name="Picture 6" descr="http://im2-tub-ru.yandex.net/i?id=11103786-1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4071966" cy="2857520"/>
          </a:xfrm>
          <a:prstGeom prst="rect">
            <a:avLst/>
          </a:prstGeom>
          <a:noFill/>
        </p:spPr>
      </p:pic>
      <p:pic>
        <p:nvPicPr>
          <p:cNvPr id="4106" name="Picture 10" descr="http://im3-tub-ru.yandex.net/i?id=241845576-17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4752"/>
            <a:ext cx="4357718" cy="2857520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71604" y="2928934"/>
            <a:ext cx="2928958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Горные озера</a:t>
            </a:r>
            <a:endParaRPr lang="ru-RU" dirty="0"/>
          </a:p>
        </p:txBody>
      </p:sp>
      <p:pic>
        <p:nvPicPr>
          <p:cNvPr id="5124" name="Picture 4" descr="Baik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28604"/>
            <a:ext cx="421484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642918"/>
            <a:ext cx="4071966" cy="564360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Самое большое озеро России –Байкал - </a:t>
            </a:r>
            <a:r>
              <a:rPr lang="ru-RU" dirty="0" smtClean="0"/>
              <a:t>площадью 31 500 км², оно находится между Бурятией и Иркутской областью. Байкал – мировой рекордсмен по нескольким параметрам: это крупнейшее пресноводное озеро на Земле и здесь находится самое глубокое место (1620 метров). В озеро впадает 336реки различной величины, а вытекает из него только Ангара, водными ресурсами которой пользуются несколько крупных ГЭС. Байкал чрезвычайно привлекателен для туристов и натуралистов: его населяет богатейшая фауна, больше половины которой – </a:t>
            </a:r>
            <a:endParaRPr lang="ru-RU" b="1" dirty="0"/>
          </a:p>
        </p:txBody>
      </p:sp>
      <p:pic>
        <p:nvPicPr>
          <p:cNvPr id="13316" name="Picture 4" descr="http://im8-tub-ru.yandex.net/i?id=104796116-32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3786214" cy="314327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3318" name="Picture 6" descr="http://im7-tub-ru.yandex.net/i?id=386085079-44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714776" cy="2500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3314" name="AutoShape 2" descr="http://im2-tub-ru.yandex.net/i?id=25425554-36-72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6-tub-ru.yandex.net/i?id=424829885-0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214710" cy="27860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292" name="Picture 4" descr="zhivotnyj_mir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214710" cy="250033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294" name="Picture 6" descr="zhivotnyj_mir_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143248"/>
            <a:ext cx="2928958" cy="250033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296" name="Picture 8" descr="zhivotnyj_mir_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000504"/>
            <a:ext cx="2714644" cy="257176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298" name="Picture 10" descr="baikal_1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14752"/>
            <a:ext cx="2571768" cy="24288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928926" y="3000372"/>
            <a:ext cx="285752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Животный мир Байкала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282" y="714356"/>
            <a:ext cx="3857652" cy="5500726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Море.</a:t>
            </a:r>
          </a:p>
          <a:p>
            <a:pPr algn="ctr"/>
            <a:r>
              <a:rPr lang="ru-RU" b="1" dirty="0" smtClean="0"/>
              <a:t>Море-часть океана . Моря покрывают три четверти земной поверхности . Вода в морях очень соленая . В теплую тихую погоду море спокойное и ласковое  ,а когда дует ветер, небо покрывается облаками ,  море становится темным , беспокойным , появляются волны . Чем сильнее ветер ,тем выше поднимаются волны. Россию омывают моря с </a:t>
            </a:r>
            <a:r>
              <a:rPr lang="ru-RU" b="1" dirty="0" smtClean="0">
                <a:solidFill>
                  <a:srgbClr val="FF0000"/>
                </a:solidFill>
              </a:rPr>
              <a:t>юга </a:t>
            </a:r>
            <a:r>
              <a:rPr lang="ru-RU" b="1" dirty="0" smtClean="0"/>
              <a:t>–Черное  </a:t>
            </a:r>
            <a:r>
              <a:rPr lang="ru-RU" b="1" dirty="0" smtClean="0">
                <a:solidFill>
                  <a:srgbClr val="FF0000"/>
                </a:solidFill>
              </a:rPr>
              <a:t>с  севера </a:t>
            </a:r>
            <a:r>
              <a:rPr lang="ru-RU" b="1" dirty="0" smtClean="0"/>
              <a:t>–море Лаптевых, Баренцево </a:t>
            </a:r>
            <a:r>
              <a:rPr lang="ru-RU" dirty="0" smtClean="0"/>
              <a:t>Карское , Восточно-Сибирское , Чукотское, </a:t>
            </a:r>
            <a:r>
              <a:rPr lang="ru-RU" dirty="0" smtClean="0">
                <a:solidFill>
                  <a:srgbClr val="FF0000"/>
                </a:solidFill>
              </a:rPr>
              <a:t>с запада</a:t>
            </a:r>
            <a:r>
              <a:rPr lang="ru-RU" dirty="0" smtClean="0"/>
              <a:t>-Балтийское, </a:t>
            </a:r>
            <a:r>
              <a:rPr lang="ru-RU" dirty="0" smtClean="0">
                <a:solidFill>
                  <a:srgbClr val="FF0000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востока </a:t>
            </a:r>
            <a:r>
              <a:rPr lang="ru-RU" b="1" dirty="0" smtClean="0"/>
              <a:t>–Японское , Охотское , Берингово</a:t>
            </a:r>
            <a:endParaRPr lang="ru-RU" b="1" dirty="0"/>
          </a:p>
        </p:txBody>
      </p:sp>
      <p:pic>
        <p:nvPicPr>
          <p:cNvPr id="10242" name="Picture 2" descr="http://im7-tub-ru.yandex.net/i?id=535555694-3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392909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://im0-tub-ru.yandex.net/i?id=145702707-51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400052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53 из 164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5786454"/>
            <a:ext cx="491492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Россию омывают воды 4 океанов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8-tub-ru.yandex.net/i?id=416147133-13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4214842" cy="29289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196" name="Picture 4" descr="Картинка 9 из 14967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876"/>
            <a:ext cx="4071966" cy="302418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200" name="Picture 8" descr="http://im0-tub-ru.yandex.net/i?id=280777828-00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04"/>
            <a:ext cx="3714776" cy="29289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202" name="Picture 10" descr="http://im8-tub-ru.yandex.net/i?id=572636851-37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00042"/>
            <a:ext cx="4286280" cy="28575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928926" y="3071810"/>
            <a:ext cx="3000396" cy="914400"/>
          </a:xfrm>
          <a:prstGeom prst="round2Diag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Черное море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286520"/>
            <a:ext cx="1857388" cy="342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волны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2928934"/>
            <a:ext cx="1557342" cy="414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шторм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6143644"/>
            <a:ext cx="1700218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Море спокойное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928934"/>
            <a:ext cx="1714512" cy="414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Море волнуется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4-tub-ru.yandex.net/i?id=501691919-20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3857652" cy="264319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285728"/>
            <a:ext cx="321471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Северные моря</a:t>
            </a:r>
            <a:endParaRPr lang="ru-RU" dirty="0"/>
          </a:p>
        </p:txBody>
      </p:sp>
      <p:pic>
        <p:nvPicPr>
          <p:cNvPr id="6148" name="Picture 4" descr="Картинка 21 из 1482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4000528" cy="270986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6150" name="Picture 6" descr="http://im4-tub-ru.yandex.net/i?id=180941333-62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929066"/>
            <a:ext cx="4000528" cy="257176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6152" name="Picture 8" descr="http://im4-tub-ru.yandex.net/i?id=103561670-32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285860"/>
            <a:ext cx="3786214" cy="235745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928794" y="2714620"/>
            <a:ext cx="2271722" cy="4143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штиль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3143248"/>
            <a:ext cx="1700218" cy="4857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шторм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6215082"/>
            <a:ext cx="1985970" cy="414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Айсберги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6143644"/>
            <a:ext cx="1785950" cy="4143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ледоход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85786" y="214290"/>
            <a:ext cx="3000396" cy="2857520"/>
          </a:xfrm>
          <a:prstGeom prst="round2Diag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Суша делит огромное водное пространство на четыре части . Это океаны. Самый большой из них –</a:t>
            </a:r>
            <a:r>
              <a:rPr lang="ru-RU" b="1" dirty="0" smtClean="0"/>
              <a:t>ТИХИЙ </a:t>
            </a:r>
            <a:r>
              <a:rPr lang="ru-RU" dirty="0" smtClean="0"/>
              <a:t>, а еще </a:t>
            </a:r>
            <a:r>
              <a:rPr lang="ru-RU" b="1" dirty="0" smtClean="0"/>
              <a:t>Атлантический , ИНДИЙСКИЙ,СЕВЕРНЫЙ</a:t>
            </a:r>
            <a:r>
              <a:rPr lang="ru-RU" dirty="0" smtClean="0"/>
              <a:t> </a:t>
            </a:r>
            <a:r>
              <a:rPr lang="ru-RU" b="1" dirty="0" smtClean="0"/>
              <a:t>ЛЕДОВИТЫЙ.</a:t>
            </a:r>
            <a:endParaRPr lang="ru-RU" b="1" dirty="0"/>
          </a:p>
        </p:txBody>
      </p:sp>
      <p:pic>
        <p:nvPicPr>
          <p:cNvPr id="5122" name="Picture 2" descr="http://im3-tub-ru.yandex.net/i?id=372504632-25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3857652" cy="307183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124" name="Picture 4" descr="http://im3-tub-ru.yandex.net/i?id=127175346-0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3643338" cy="2500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126" name="Picture 6" descr="Картинка 49 из 17729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6"/>
            <a:ext cx="3357586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2928934"/>
            <a:ext cx="1928826" cy="414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буря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6072206"/>
            <a:ext cx="1857388" cy="414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шторм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3929066"/>
            <a:ext cx="1914532" cy="4286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спокойный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428604"/>
            <a:ext cx="8215370" cy="592935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Посмотрите на карту и вы увидите на ней множество нитей, покрывающих  Землю сложными узорами. Это реки –жизненные артерии, по которым словно кровь в живом организме, пульсируя , движется  вода . Через горы  ,равнины , леса несут они свои воды-чистые студеные и теплые , быстрые и величаво-медленные .Одни реки могучи и полноводны , другие скромны и незаметны . Длина рек России исчисляется тысячами километров . Самым большим водосбором обладают Волга, Обь, Енисей, Лена. Жизнь рек своеобразна и неповторима . Каждая из них имеет свою историю и судьбу.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Исток</a:t>
            </a:r>
            <a:r>
              <a:rPr lang="ru-RU" b="1" dirty="0" smtClean="0"/>
              <a:t>-место начала реки.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Устье</a:t>
            </a:r>
            <a:r>
              <a:rPr lang="ru-RU" b="1" dirty="0" smtClean="0"/>
              <a:t> –место , где река  впадает в другой водоем.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Притоки</a:t>
            </a:r>
            <a:r>
              <a:rPr lang="ru-RU" b="1" dirty="0" smtClean="0"/>
              <a:t>- реки- несущие воды и впадающие в главную реку.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тлантический оке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4248472" cy="30243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4714884"/>
            <a:ext cx="4214842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Атлантический океан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— второй по величине океан , после нем находится 25% всей воды планеты. Средняя Тихого океана. В нем находится 25% всей воды планеты. Средняя глубина 3 600 м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 descr="Картинка 19 из 15701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85728"/>
            <a:ext cx="4119019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57752" y="3214686"/>
            <a:ext cx="4071966" cy="1571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Тихий океан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— самый большой по площади и глубине океан на Земле . Расположен между материками Евразией  и Австралией на западе, Северной и Южной Америкой на востоке, Антарктидой на юге.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714480" y="214290"/>
            <a:ext cx="1928826" cy="1018986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Океан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 из 1551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2"/>
            <a:ext cx="4104455" cy="302433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3500438"/>
            <a:ext cx="414340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ИНДИЙСКИЙ ОКЕАН,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третья по размеру акватория в мире площадью 76,17 млн. кв. км, расположенная между Африкой на западе, Австралией и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Зондскими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о-вами на востоке, Азией на севере и Антарктидой на юге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4" descr="Картинка 16 из 2118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000240"/>
            <a:ext cx="3600400" cy="291632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4876" y="4929198"/>
            <a:ext cx="371477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Се́верный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Ледови́тый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океа́н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 — наименьший по площади океан Земли, расположен между Евразией и Северной Америкой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2 из 215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8429684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388" y="5643578"/>
            <a:ext cx="250033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Синим цветом обозначены океаны , реки и моря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im6-tub-ru.yandex.net/i?id=56422167-1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643338" cy="27860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2" name="Picture 2" descr="Картинка 14 из 25006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3786190"/>
            <a:ext cx="4000528" cy="271464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3429000"/>
            <a:ext cx="3714776" cy="300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Самая большая река Европы –Волга . Она первая и величайшая из рек Земли , которая служит человеку. По ней ходят пароходы и корабли  , построены электростанции,</a:t>
            </a:r>
          </a:p>
          <a:p>
            <a:pPr algn="ctr"/>
            <a:r>
              <a:rPr lang="ru-RU" b="1" dirty="0" smtClean="0"/>
              <a:t>в ней водится рыба</a:t>
            </a:r>
            <a:endParaRPr lang="ru-RU" b="1" dirty="0"/>
          </a:p>
        </p:txBody>
      </p:sp>
      <p:pic>
        <p:nvPicPr>
          <p:cNvPr id="20482" name="Picture 2" descr="Картинка 2 из 2784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7166"/>
            <a:ext cx="4433883" cy="280987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рег реки Волг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929090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2" descr="http://im8-tub-ru.yandex.net/i?id=329507445-12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28"/>
            <a:ext cx="428628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Картинка 9 из 10104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4143405" cy="280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57752" y="3500438"/>
            <a:ext cx="3929090" cy="3000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Каждая страна имеет свою национальную реку . Россия имеет –ВОЛГУ-самую большую реку в Европе , царицу наших рек . Волга 16 по длине в мире и 5-ая в России . Зародившись небольшим ручьем среди лесов и полей она на пути в морю принимает дань от многочисленных притоков /самые крупные –Ока и Кама/,превращая их в могучую реку , протяженностью 3700 км , неся свои воды в Каспийское море-озеро..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На берегу реки Волг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071966" cy="3000376"/>
          </a:xfrm>
          <a:prstGeom prst="rect">
            <a:avLst/>
          </a:prstGeom>
          <a:noFill/>
        </p:spPr>
      </p:pic>
      <p:pic>
        <p:nvPicPr>
          <p:cNvPr id="40964" name="Picture 4" descr="Осенний закат на Волге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143362" cy="3000376"/>
          </a:xfrm>
          <a:prstGeom prst="rect">
            <a:avLst/>
          </a:prstGeom>
          <a:noFill/>
        </p:spPr>
      </p:pic>
      <p:pic>
        <p:nvPicPr>
          <p:cNvPr id="40966" name="Picture 6" descr="Золотая осень на Волге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85728"/>
            <a:ext cx="4071934" cy="3000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500570"/>
            <a:ext cx="292895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Сверху взгляд на </a:t>
            </a:r>
            <a:r>
              <a:rPr lang="ru-RU" dirty="0" smtClean="0"/>
              <a:t>Россию </a:t>
            </a:r>
            <a:r>
              <a:rPr lang="ru-RU" dirty="0" smtClean="0"/>
              <a:t>брось – </a:t>
            </a:r>
            <a:r>
              <a:rPr lang="ru-RU" dirty="0" err="1" smtClean="0"/>
              <a:t>рассинелась</a:t>
            </a:r>
            <a:r>
              <a:rPr lang="ru-RU" dirty="0" smtClean="0"/>
              <a:t> речками…» В.Маяковский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0-tub-ru.yandex.net/i?id=379720613-23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714776" cy="307183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2" name="Picture 2" descr="http://im6-tub-ru.yandex.net/i?id=115421085-35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929066"/>
            <a:ext cx="4357718" cy="2500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 descr="http://im8-tub-ru.yandex.net/i?id=209708495-61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714776" cy="25717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172" name="Picture 4" descr="Картинка 5 из 25005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3" y="428604"/>
            <a:ext cx="4429157" cy="30860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488" y="3143248"/>
            <a:ext cx="3143272" cy="85725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Равнинные реки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5 из 2902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500042"/>
            <a:ext cx="3786214" cy="314327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2" name="Picture 2" descr="http://im4-tub-ru.yandex.net/i?id=506683903-21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6"/>
            <a:ext cx="4071966" cy="25050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148" name="Picture 4" descr="http://im6-tub-ru.yandex.net/i?id=143699491-06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00504"/>
            <a:ext cx="3786214" cy="24288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150" name="Picture 6" descr="http://im7-tub-ru.yandex.net/i?id=119071175-10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28604"/>
            <a:ext cx="4071966" cy="314327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071802" y="3500438"/>
            <a:ext cx="2786082" cy="57150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Горные реки</a:t>
            </a:r>
            <a:endParaRPr lang="ru-RU" b="1" dirty="0"/>
          </a:p>
        </p:txBody>
      </p:sp>
      <p:pic>
        <p:nvPicPr>
          <p:cNvPr id="20482" name="Picture 2" descr="http://im8-tub-ru.yandex.net/i?id=1925432-70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342900"/>
            <a:ext cx="1285875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Река Волга,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143404" cy="3262326"/>
          </a:xfrm>
          <a:prstGeom prst="rect">
            <a:avLst/>
          </a:prstGeom>
          <a:noFill/>
        </p:spPr>
      </p:pic>
      <p:pic>
        <p:nvPicPr>
          <p:cNvPr id="41992" name="Picture 8" descr="http://im5-tub-ru.yandex.net/i?id=196979898-51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4000528" cy="3000396"/>
          </a:xfrm>
          <a:prstGeom prst="rect">
            <a:avLst/>
          </a:prstGeom>
          <a:noFill/>
        </p:spPr>
      </p:pic>
      <p:pic>
        <p:nvPicPr>
          <p:cNvPr id="41994" name="Picture 10" descr="http://im0-tub-ru.yandex.net/i?id=356345649-6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290"/>
            <a:ext cx="4000528" cy="3214710"/>
          </a:xfrm>
          <a:prstGeom prst="rect">
            <a:avLst/>
          </a:prstGeom>
          <a:noFill/>
        </p:spPr>
      </p:pic>
      <p:pic>
        <p:nvPicPr>
          <p:cNvPr id="9" name="Picture 2" descr="Картинка 1 из 10104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643314"/>
            <a:ext cx="4143404" cy="29860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3000372"/>
            <a:ext cx="2857520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Реки  России –реки </a:t>
            </a:r>
            <a:r>
              <a:rPr lang="ru-RU" dirty="0" err="1" smtClean="0"/>
              <a:t>труженицы.По</a:t>
            </a:r>
            <a:r>
              <a:rPr lang="ru-RU" dirty="0" smtClean="0"/>
              <a:t> ним  ходят </a:t>
            </a:r>
            <a:r>
              <a:rPr lang="ru-RU" dirty="0" err="1" smtClean="0"/>
              <a:t>пароходы,груженые</a:t>
            </a:r>
            <a:r>
              <a:rPr lang="ru-RU" dirty="0" smtClean="0"/>
              <a:t> баржи перевозят грузы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3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A6D0DE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644</Words>
  <Application>Microsoft Office PowerPoint</Application>
  <PresentationFormat>Экран (4:3)</PresentationFormat>
  <Paragraphs>46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50</cp:revision>
  <dcterms:created xsi:type="dcterms:W3CDTF">2012-02-22T05:52:13Z</dcterms:created>
  <dcterms:modified xsi:type="dcterms:W3CDTF">2015-10-18T10:09:22Z</dcterms:modified>
</cp:coreProperties>
</file>