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221455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Путешествие с капелькой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429684" cy="42148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1328203985_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000240"/>
            <a:ext cx="5000660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sor_plyazh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Вода-это всё, без неё нет жизни любому живому существу.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Содержимое 3" descr="filters_water_damage_bg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928802"/>
            <a:ext cx="5429287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f2a737af3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1761414_1227589426_c47782a704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rmal_464718okean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28203985_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714752"/>
            <a:ext cx="3551682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2-eb06b3b20f262e55ef9c59d0f8e39e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post-83163-1260632986.jpg.pagespeed.ic.NIyW7U7C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28203985_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660" y="3714752"/>
            <a:ext cx="2928926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83181724_hlorka_v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formation_items_21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</TotalTime>
  <Words>14</Words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Путешествие с капелькой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Вода-это всё, без неё нет жизни любому живому существу.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Мария</cp:lastModifiedBy>
  <cp:revision>5</cp:revision>
  <dcterms:modified xsi:type="dcterms:W3CDTF">2014-02-10T16:34:33Z</dcterms:modified>
</cp:coreProperties>
</file>