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66"/>
    <a:srgbClr val="CCCCFF"/>
    <a:srgbClr val="80808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2A2B9-BB60-4CA2-B99A-9190B891F5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DCE50-F146-4B92-B308-338E1BBA4A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84849-A373-4B3A-B815-703C8F786D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C373D-DFAC-472B-82D1-CBFFEA3712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3ED2E-1A39-40D7-8167-DA0CA7BC52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0DF30-FE89-4635-9A04-13B021F800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B774D-0AEC-4490-9784-FED8E0C98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BFAC2-475C-4EC7-915A-E99ED21902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8619A-B425-4967-BEA7-1B5345F701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DA60B-8A8B-4ECC-80F3-3BFCABA526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E9736-F8B6-4659-BB46-A4C18AEF53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B74A71-470F-4FE2-BF65-3B0059AA390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524375"/>
            <a:ext cx="2916237" cy="2333625"/>
          </a:xfrm>
          <a:prstGeom prst="rect">
            <a:avLst/>
          </a:prstGeom>
          <a:noFill/>
        </p:spPr>
      </p:pic>
      <p:pic>
        <p:nvPicPr>
          <p:cNvPr id="2055" name="Picture 7" descr="3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557338"/>
            <a:ext cx="1158875" cy="1557337"/>
          </a:xfrm>
          <a:prstGeom prst="rect">
            <a:avLst/>
          </a:prstGeom>
          <a:noFill/>
        </p:spPr>
      </p:pic>
      <p:pic>
        <p:nvPicPr>
          <p:cNvPr id="2056" name="Picture 8" descr="5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871663" cy="1636713"/>
          </a:xfrm>
          <a:prstGeom prst="rect">
            <a:avLst/>
          </a:prstGeom>
          <a:noFill/>
        </p:spPr>
      </p:pic>
      <p:pic>
        <p:nvPicPr>
          <p:cNvPr id="2057" name="Picture 9" descr="10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0"/>
            <a:ext cx="2087563" cy="2087563"/>
          </a:xfrm>
          <a:prstGeom prst="rect">
            <a:avLst/>
          </a:prstGeom>
          <a:noFill/>
        </p:spPr>
      </p:pic>
      <p:pic>
        <p:nvPicPr>
          <p:cNvPr id="2058" name="Picture 10" descr="39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5373688"/>
            <a:ext cx="1050925" cy="1484312"/>
          </a:xfrm>
          <a:prstGeom prst="rect">
            <a:avLst/>
          </a:prstGeom>
          <a:noFill/>
        </p:spPr>
      </p:pic>
      <p:pic>
        <p:nvPicPr>
          <p:cNvPr id="2059" name="Picture 11" descr="99018409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51300"/>
            <a:ext cx="3095625" cy="2806700"/>
          </a:xfrm>
          <a:prstGeom prst="rect">
            <a:avLst/>
          </a:prstGeom>
          <a:noFill/>
        </p:spPr>
      </p:pic>
      <p:pic>
        <p:nvPicPr>
          <p:cNvPr id="2060" name="Picture 12" descr="bb92f245b27e4d3b71583670080376b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011863" y="260350"/>
            <a:ext cx="1800225" cy="1508125"/>
          </a:xfrm>
          <a:prstGeom prst="rect">
            <a:avLst/>
          </a:prstGeom>
          <a:noFill/>
        </p:spPr>
      </p:pic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323850" y="2997200"/>
            <a:ext cx="8569325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Домашние  животные и их  детёныши.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56165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100" y="4165600"/>
            <a:ext cx="23749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45354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66"/>
                </a:solidFill>
              </a:rPr>
              <a:t>СОБАКА</a:t>
            </a:r>
          </a:p>
          <a:p>
            <a:r>
              <a:rPr lang="ru-RU" sz="2400">
                <a:solidFill>
                  <a:srgbClr val="000066"/>
                </a:solidFill>
              </a:rPr>
              <a:t>Косточки собака гложет,</a:t>
            </a:r>
            <a:br>
              <a:rPr lang="ru-RU" sz="2400">
                <a:solidFill>
                  <a:srgbClr val="000066"/>
                </a:solidFill>
              </a:rPr>
            </a:br>
            <a:r>
              <a:rPr lang="ru-RU" sz="2400">
                <a:solidFill>
                  <a:srgbClr val="000066"/>
                </a:solidFill>
              </a:rPr>
              <a:t>Злых людей кусает тоже –</a:t>
            </a:r>
            <a:br>
              <a:rPr lang="ru-RU" sz="2400">
                <a:solidFill>
                  <a:srgbClr val="000066"/>
                </a:solidFill>
              </a:rPr>
            </a:br>
            <a:r>
              <a:rPr lang="ru-RU" sz="2400">
                <a:solidFill>
                  <a:srgbClr val="000066"/>
                </a:solidFill>
              </a:rPr>
              <a:t>Чтобы не забрался вор,</a:t>
            </a:r>
            <a:br>
              <a:rPr lang="ru-RU" sz="2400">
                <a:solidFill>
                  <a:srgbClr val="000066"/>
                </a:solidFill>
              </a:rPr>
            </a:br>
            <a:r>
              <a:rPr lang="ru-RU" sz="2400">
                <a:solidFill>
                  <a:srgbClr val="000066"/>
                </a:solidFill>
              </a:rPr>
              <a:t>Сторожит и дом и двор.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588125" y="3500438"/>
            <a:ext cx="2305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   </a:t>
            </a:r>
            <a:r>
              <a:rPr lang="ru-RU" sz="3200" b="1">
                <a:solidFill>
                  <a:srgbClr val="000066"/>
                </a:solidFill>
              </a:rPr>
              <a:t>щенок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620713"/>
            <a:ext cx="52324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787775"/>
            <a:ext cx="341788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1188" y="2276475"/>
            <a:ext cx="3384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На лугу телёнок скачет,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«Му-у-у» – кричит,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Но он не плачет,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Мать-коровушку зовёт.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Молоком поит она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И телёнка, и тебя.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284663" y="188913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корова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300788" y="5445125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телёнок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211513"/>
            <a:ext cx="2738437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548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87450" y="5229225"/>
            <a:ext cx="525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Выгнул шейку жеребёнок –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Сильной лошади ребёнок,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Только на копытца встал,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Вслед за мамой побежал.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187450" y="476250"/>
            <a:ext cx="3024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лошадь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156325" y="2349500"/>
            <a:ext cx="280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жеребёнок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0"/>
            <a:ext cx="36353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2600"/>
            <a:ext cx="41814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39750" y="981075"/>
            <a:ext cx="46085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Посмотри, играют в прятки</a:t>
            </a:r>
            <a:br>
              <a:rPr lang="ru-RU" sz="2400" b="1">
                <a:solidFill>
                  <a:srgbClr val="000066"/>
                </a:solidFill>
              </a:rPr>
            </a:br>
            <a:r>
              <a:rPr lang="ru-RU" sz="2400" b="1">
                <a:solidFill>
                  <a:srgbClr val="000066"/>
                </a:solidFill>
              </a:rPr>
              <a:t>Шаловливые котятки.</a:t>
            </a:r>
            <a:br>
              <a:rPr lang="ru-RU" sz="2400" b="1">
                <a:solidFill>
                  <a:srgbClr val="000066"/>
                </a:solidFill>
              </a:rPr>
            </a:br>
            <a:r>
              <a:rPr lang="ru-RU" sz="2400" b="1">
                <a:solidFill>
                  <a:srgbClr val="000066"/>
                </a:solidFill>
              </a:rPr>
              <a:t>Притаилась у окошка,</a:t>
            </a:r>
            <a:br>
              <a:rPr lang="ru-RU" sz="2400" b="1">
                <a:solidFill>
                  <a:srgbClr val="000066"/>
                </a:solidFill>
              </a:rPr>
            </a:br>
            <a:r>
              <a:rPr lang="ru-RU" sz="2400" b="1">
                <a:solidFill>
                  <a:srgbClr val="000066"/>
                </a:solidFill>
              </a:rPr>
              <a:t>Тихо-тихо мама-кошка</a:t>
            </a:r>
            <a:br>
              <a:rPr lang="ru-RU" sz="2400" b="1">
                <a:solidFill>
                  <a:srgbClr val="000066"/>
                </a:solidFill>
              </a:rPr>
            </a:br>
            <a:r>
              <a:rPr lang="ru-RU" sz="2400" b="1">
                <a:solidFill>
                  <a:srgbClr val="000066"/>
                </a:solidFill>
              </a:rPr>
              <a:t>Учит деточек играть:</a:t>
            </a:r>
            <a:br>
              <a:rPr lang="ru-RU" sz="2400" b="1">
                <a:solidFill>
                  <a:srgbClr val="000066"/>
                </a:solidFill>
              </a:rPr>
            </a:br>
            <a:r>
              <a:rPr lang="ru-RU" sz="2400" b="1">
                <a:solidFill>
                  <a:srgbClr val="000066"/>
                </a:solidFill>
              </a:rPr>
              <a:t>Мячик по полу катают,</a:t>
            </a:r>
            <a:br>
              <a:rPr lang="ru-RU" sz="2400" b="1">
                <a:solidFill>
                  <a:srgbClr val="000066"/>
                </a:solidFill>
              </a:rPr>
            </a:br>
            <a:r>
              <a:rPr lang="ru-RU" sz="2400" b="1">
                <a:solidFill>
                  <a:srgbClr val="000066"/>
                </a:solidFill>
              </a:rPr>
              <a:t>Мышкой мяч воображают.</a:t>
            </a:r>
            <a:br>
              <a:rPr lang="ru-RU" sz="2400" b="1">
                <a:solidFill>
                  <a:srgbClr val="000066"/>
                </a:solidFill>
              </a:rPr>
            </a:br>
            <a:r>
              <a:rPr lang="ru-RU" sz="2400" b="1">
                <a:solidFill>
                  <a:srgbClr val="000066"/>
                </a:solidFill>
              </a:rPr>
              <a:t>То подбросят, то поймают!</a:t>
            </a:r>
          </a:p>
        </p:txBody>
      </p:sp>
      <p:pic>
        <p:nvPicPr>
          <p:cNvPr id="6160" name="Picture 16" descr="MC90031252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6237288"/>
            <a:ext cx="612775" cy="620712"/>
          </a:xfrm>
          <a:prstGeom prst="rect">
            <a:avLst/>
          </a:prstGeom>
          <a:noFill/>
        </p:spPr>
      </p:pic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804025" y="260350"/>
            <a:ext cx="216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кошка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067175" y="5805488"/>
            <a:ext cx="3457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котята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0.08229 0.00023 0.48247 -0.01644 0.68003 0.00486 C 0.68507 0.01204 0.68455 0.02407 0.67743 0.02824 C 0.66441 0.03565 0.6526 0.03241 0.6375 0.03333 C 0.6217 0.0375 0.6059 0.04236 0.58993 0.04491 C 0.40365 0.04375 0.19931 0.14514 0.03125 0.03819 C 0.02101 0.03171 0.03351 0.03773 0.02378 0.03333 C 0.02049 0.02893 0.01563 0.02222 0.01128 0.01991 C 0.00399 0.01574 0.00799 0.0206 0.00503 0.01667 " pathEditMode="relative" ptsTypes="ffffffffA">
                                      <p:cBhvr>
                                        <p:cTn id="9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85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4213" y="4076700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свинья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3850" y="4868863"/>
            <a:ext cx="4824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У грязнули-свинки</a:t>
            </a:r>
            <a:br>
              <a:rPr lang="ru-RU" sz="2400"/>
            </a:br>
            <a:r>
              <a:rPr lang="ru-RU" sz="2400"/>
              <a:t>На спине щетинка,</a:t>
            </a:r>
            <a:br>
              <a:rPr lang="ru-RU" sz="2400"/>
            </a:br>
            <a:r>
              <a:rPr lang="ru-RU" sz="2400"/>
              <a:t>На мордашке пятачок,</a:t>
            </a:r>
            <a:br>
              <a:rPr lang="ru-RU" sz="2400"/>
            </a:br>
            <a:r>
              <a:rPr lang="ru-RU" sz="2400"/>
              <a:t>Сзади тонкий хвост-крючок.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500438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219700" y="3213100"/>
            <a:ext cx="352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поросёнок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4956175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481513"/>
            <a:ext cx="1828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700338" y="549275"/>
            <a:ext cx="46085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КОЗА</a:t>
            </a:r>
          </a:p>
          <a:p>
            <a:r>
              <a:rPr lang="ru-RU" sz="2400"/>
              <a:t>Козочке прыгучей,</a:t>
            </a:r>
            <a:br>
              <a:rPr lang="ru-RU" sz="2400"/>
            </a:br>
            <a:r>
              <a:rPr lang="ru-RU" sz="2400"/>
              <a:t>Озорной, бодучей</a:t>
            </a:r>
            <a:br>
              <a:rPr lang="ru-RU" sz="2400"/>
            </a:br>
            <a:r>
              <a:rPr lang="ru-RU" sz="2400"/>
              <a:t>Нравится украдкой</a:t>
            </a:r>
            <a:br>
              <a:rPr lang="ru-RU" sz="2400"/>
            </a:br>
            <a:r>
              <a:rPr lang="ru-RU" sz="2400"/>
              <a:t>Есть капусту с грядки.</a:t>
            </a:r>
          </a:p>
        </p:txBody>
      </p:sp>
      <p:pic>
        <p:nvPicPr>
          <p:cNvPr id="8201" name="Picture 9" descr="MC90024612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445125"/>
            <a:ext cx="1327150" cy="1211263"/>
          </a:xfrm>
          <a:prstGeom prst="rect">
            <a:avLst/>
          </a:prstGeom>
          <a:noFill/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551613" y="38608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козлёнок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65388"/>
            <a:ext cx="44640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738" y="4149725"/>
            <a:ext cx="19875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овца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443663" y="3429000"/>
            <a:ext cx="2449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ягнёнок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067175" y="333375"/>
            <a:ext cx="388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У ребенка - ягненка</a:t>
            </a:r>
          </a:p>
          <a:p>
            <a:r>
              <a:rPr lang="ru-RU" sz="2800" b="1"/>
              <a:t>Завитушки-колечки,</a:t>
            </a:r>
          </a:p>
          <a:p>
            <a:r>
              <a:rPr lang="ru-RU" sz="2800" b="1"/>
              <a:t>Как у папы барана,</a:t>
            </a:r>
          </a:p>
          <a:p>
            <a:r>
              <a:rPr lang="ru-RU" sz="2800" b="1"/>
              <a:t>Как у мамы овечки.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4419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219575"/>
            <a:ext cx="27193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59338" y="765175"/>
            <a:ext cx="3816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КРОЛИК</a:t>
            </a:r>
          </a:p>
          <a:p>
            <a:r>
              <a:rPr lang="ru-RU" sz="2400"/>
              <a:t>Не обидит мухи</a:t>
            </a:r>
            <a:br>
              <a:rPr lang="ru-RU" sz="2400"/>
            </a:br>
            <a:r>
              <a:rPr lang="ru-RU" sz="2400"/>
              <a:t>Кролик длинноухий.</a:t>
            </a:r>
            <a:br>
              <a:rPr lang="ru-RU" sz="2400"/>
            </a:br>
            <a:r>
              <a:rPr lang="ru-RU" sz="2400"/>
              <a:t>В клетке для него всегда</a:t>
            </a:r>
            <a:br>
              <a:rPr lang="ru-RU" sz="2400"/>
            </a:br>
            <a:r>
              <a:rPr lang="ru-RU" sz="2400"/>
              <a:t>Есть морковка и вода.</a:t>
            </a:r>
          </a:p>
        </p:txBody>
      </p:sp>
      <p:pic>
        <p:nvPicPr>
          <p:cNvPr id="10248" name="Picture 8" descr="MC90025083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5607050"/>
            <a:ext cx="1655763" cy="1250950"/>
          </a:xfrm>
          <a:prstGeom prst="rect">
            <a:avLst/>
          </a:prstGeom>
          <a:noFill/>
        </p:spPr>
      </p:pic>
      <p:pic>
        <p:nvPicPr>
          <p:cNvPr id="10249" name="Picture 9" descr="MC90025083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5229225"/>
            <a:ext cx="1655763" cy="1250950"/>
          </a:xfrm>
          <a:prstGeom prst="rect">
            <a:avLst/>
          </a:prstGeom>
          <a:noFill/>
        </p:spPr>
      </p:pic>
      <p:pic>
        <p:nvPicPr>
          <p:cNvPr id="10250" name="Picture 10" descr="MC90025083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5607050"/>
            <a:ext cx="1655762" cy="1250950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580063" y="3644900"/>
            <a:ext cx="3095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крольчонок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Иван Александрович</cp:lastModifiedBy>
  <cp:revision>3</cp:revision>
  <dcterms:created xsi:type="dcterms:W3CDTF">2011-04-21T14:04:05Z</dcterms:created>
  <dcterms:modified xsi:type="dcterms:W3CDTF">2015-10-16T14:37:04Z</dcterms:modified>
</cp:coreProperties>
</file>