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7" r:id="rId3"/>
    <p:sldId id="261" r:id="rId4"/>
    <p:sldId id="259" r:id="rId5"/>
    <p:sldId id="260" r:id="rId6"/>
    <p:sldId id="268" r:id="rId7"/>
    <p:sldId id="269" r:id="rId8"/>
    <p:sldId id="270" r:id="rId9"/>
    <p:sldId id="264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1EDC12-400B-4919-AD45-4BE6B3221BC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9C58F3-EC06-4D8B-BAD2-6E484F7D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01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14596"/>
            <a:ext cx="3929090" cy="41434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5092" cy="357187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Муниципальное </a:t>
            </a:r>
            <a:r>
              <a:rPr lang="ru-RU" sz="1800" dirty="0" err="1" smtClean="0">
                <a:solidFill>
                  <a:srgbClr val="FF0000"/>
                </a:solidFill>
              </a:rPr>
              <a:t>дошкольноеобразовательное</a:t>
            </a:r>
            <a:r>
              <a:rPr lang="ru-RU" sz="1800" dirty="0" smtClean="0">
                <a:solidFill>
                  <a:srgbClr val="FF0000"/>
                </a:solidFill>
              </a:rPr>
              <a:t> учреждение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детский сад комбинированного вида № 12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ст.Должанская МО </a:t>
            </a:r>
            <a:r>
              <a:rPr lang="ru-RU" sz="1800" dirty="0" err="1" smtClean="0">
                <a:solidFill>
                  <a:srgbClr val="FF0000"/>
                </a:solidFill>
              </a:rPr>
              <a:t>Ейский</a:t>
            </a:r>
            <a:r>
              <a:rPr lang="ru-RU" sz="1800" dirty="0" smtClean="0">
                <a:solidFill>
                  <a:srgbClr val="FF0000"/>
                </a:solidFill>
              </a:rPr>
              <a:t> район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 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 Проект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 «Развитие познавательно-исследовательской деятельности дошкольников через организацию детского экспериментирования».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:\изображения\фото0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722846" cy="35719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" name="Picture 3" descr="N:\изображения\фото01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14686"/>
            <a:ext cx="4665068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928794" y="0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“Тайны вулкана”.</a:t>
            </a:r>
            <a:endParaRPr lang="ru-RU" dirty="0"/>
          </a:p>
        </p:txBody>
      </p:sp>
      <p:pic>
        <p:nvPicPr>
          <p:cNvPr id="9" name="Рисунок 8" descr="фото01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857232"/>
            <a:ext cx="4381531" cy="3286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" name="Рисунок 9" descr="фото01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643182"/>
            <a:ext cx="4191029" cy="3286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то01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429124" cy="332184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</p:pic>
      <p:pic>
        <p:nvPicPr>
          <p:cNvPr id="4" name="Рисунок 3" descr="фото01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429000"/>
            <a:ext cx="4643470" cy="3071810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sz="3100" dirty="0" smtClean="0">
                <a:solidFill>
                  <a:srgbClr val="FF0000"/>
                </a:solidFill>
              </a:rPr>
              <a:t>Люди, научившиеся наблюдениям и опытам, приобретают способности сами ставить вопросы и получать на них фактические ответы, оказываясь на более высоком умственном и нравственном уровне в сравнении с теми, кто такой школы не прошел».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</a:t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                                      К.Е.Тимирязев.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12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Актуальность.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 сегодняшний период в дошкольном образовании особенно остро стоит проблема организации основного ведущего вида деятельности в познании окружающего мира в период дошкольного детства – экспериментирования. Эта деятельность, равноценно влияет на развитие личности ребёнка также как и игровая. В идеале наличие этих двух истинно детских видов деятельности является благоприятным условием для развития дошкольников.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+mj-lt"/>
              </a:rPr>
              <a:t>Задачи проекта: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Организовать предметно развивающую среду.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Развивать интерес к исследовательской деятельности.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Развитие у детей умственных способностей: 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•развитие мыслительных способностей: анализ, классификация, сравнение, обобщение; 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•формирование способов познания путём сенсорного анализа. </a:t>
            </a:r>
          </a:p>
          <a:p>
            <a:pPr>
              <a:buNone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Социально-личностное развитие каждого ребёнка: развитие коммуникативности, самостоятельности, наблюдательности, элементарного самоконтроля и саморегуляции своих действий.</a:t>
            </a:r>
          </a:p>
          <a:p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i="1" spc="50" dirty="0" smtClean="0">
                <a:ln w="11430"/>
                <a:solidFill>
                  <a:srgbClr val="FF0000"/>
                </a:solidFill>
                <a:effectLst/>
              </a:rPr>
              <a:t>Цель проекта.</a:t>
            </a:r>
            <a:r>
              <a:rPr lang="ru-RU" sz="3200" spc="50" dirty="0" smtClean="0">
                <a:ln w="11430"/>
                <a:solidFill>
                  <a:srgbClr val="FF0000"/>
                </a:solidFill>
                <a:effectLst/>
              </a:rPr>
              <a:t/>
            </a:r>
            <a:br>
              <a:rPr lang="ru-RU" sz="3200" spc="50" dirty="0" smtClean="0">
                <a:ln w="11430"/>
                <a:solidFill>
                  <a:srgbClr val="FF0000"/>
                </a:solidFill>
                <a:effectLst/>
              </a:rPr>
            </a:br>
            <a:r>
              <a:rPr lang="ru-RU" sz="3200" spc="50" dirty="0" smtClean="0">
                <a:ln w="11430"/>
                <a:solidFill>
                  <a:srgbClr val="FF0000"/>
                </a:solidFill>
                <a:effectLst/>
              </a:rPr>
              <a:t>Способствовать развитию у детей познавательной активности, любознательности, потребности в умственных впечатлениях детей, стремления к самостоятельному познанию и размышлению, что в свою очередь приведёт к интеллектуальному, эмоциональному развитию.</a:t>
            </a: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Участники проекта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воспитанники, родители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Сроки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краткосрочный.</a:t>
            </a:r>
            <a:endParaRPr lang="ru-RU" sz="28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работы.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1.Небольшими подгруппами с учётом уровня развития и познавательных интересов детей.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2.Фронтальная работа.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3.Индивидуальная работа.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Предполагаемые результаты.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1.Усвоение детьми знаний, представлений об окружающем мире.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2.Создание единого инновационного пространства.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3.Чёткое выполнение поставленной задачи.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4.Повышение уровня мотивации к занятиям.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Примерный план экспериментальной деятельности в подготовительной группе.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 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Опыт № 1–"Загадочная бумага»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Опыт № 2 – “Как добрые и вредные слова влияют на растение”.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Опыт № 3 – “Тайны вулкана”.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Опыт № 4 – “Как увидеть движение воды через корешки?”.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1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508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фото01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857496"/>
            <a:ext cx="508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357818" y="428604"/>
            <a:ext cx="3786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«Загадочная бумага»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то01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500174"/>
            <a:ext cx="3810000" cy="508000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Рисунок 6" descr="фото01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496"/>
            <a:ext cx="5080000" cy="381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Прямоугольник 8"/>
          <p:cNvSpPr/>
          <p:nvPr/>
        </p:nvSpPr>
        <p:spPr>
          <a:xfrm>
            <a:off x="-285784" y="428604"/>
            <a:ext cx="6286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“Как добрые и вредные слова влияют на растение”.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189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Муниципальное дошкольноеобразовательное учреждение детский сад комбинированного вида № 12 ст.Должанская МО Ейский район     Проект  «Развитие познавательно-исследовательской деятельности дошкольников через организацию детского экспериментирования».   </vt:lpstr>
      <vt:lpstr>«Люди, научившиеся наблюдениям и опытам, приобретают способности сами ставить вопросы и получать на них фактические ответы, оказываясь на более высоком умственном и нравственном уровне в сравнении с теми, кто такой школы не прошел».                                                                                                                                                                                        К.Е.Тимирязев. </vt:lpstr>
      <vt:lpstr>Актуальность. На сегодняшний период в дошкольном образовании особенно остро стоит проблема организации основного ведущего вида деятельности в познании окружающего мира в период дошкольного детства – экспериментирования. Эта деятельность, равноценно влияет на развитие личности ребёнка также как и игровая. В идеале наличие этих двух истинно детских видов деятельности является благоприятным условием для развития дошкольников. </vt:lpstr>
      <vt:lpstr>Слайд 4</vt:lpstr>
      <vt:lpstr>Цель проекта. Способствовать развитию у детей познавательной активности, любознательности, потребности в умственных впечатлениях детей, стремления к самостоятельному познанию и размышлению, что в свою очередь приведёт к интеллектуальному, эмоциональному развитию. </vt:lpstr>
      <vt:lpstr>Слайд 6</vt:lpstr>
      <vt:lpstr>Примерный план экспериментальной деятельности в подготовительной группе.   Опыт № 1–"Загадочная бумага» Опыт № 2 – “Как добрые и вредные слова влияют на растение”. Опыт № 3 – “Тайны вулкана”. Опыт № 4 – “Как увидеть движение воды через корешки?”.  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2015-03-18T12:31:03Z</dcterms:created>
  <dcterms:modified xsi:type="dcterms:W3CDTF">2015-04-07T13:49:23Z</dcterms:modified>
</cp:coreProperties>
</file>