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71" r:id="rId2"/>
    <p:sldId id="262" r:id="rId3"/>
    <p:sldId id="263" r:id="rId4"/>
    <p:sldId id="259" r:id="rId5"/>
    <p:sldId id="265" r:id="rId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91C528-C208-45D8-A1BC-A6CA8A15D4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33135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DFF186-7279-44B0-AE42-64340263E3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3416382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B6E4E8-30AF-44F1-A6AC-848546EDE6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804816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E53B68-AA87-4F7C-AE80-8571F9BB19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4272964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BDA706-1667-49B9-936E-3111C03925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8075925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A38FB7-4D7E-4142-8DDF-419A921CC6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8914169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A01FA-01BD-44C8-BF31-8CC725C830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6675708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BA7CD9-643F-4EBF-BFAC-D7293758D3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0343032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28D485-97BE-4D36-9A5E-7420F2507C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9369139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838818-7425-4849-A846-23D3BE54A5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2878001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65DD95-4439-4457-8752-1CF9B006C9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1543741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50D17450-6466-48CF-B9EB-E5DA6DB025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2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  <p:bldP spid="40963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4096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3429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ru-RU">
              <a:latin typeface="Arial" charset="0"/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0" y="3429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ru-RU">
              <a:latin typeface="Arial" charset="0"/>
            </a:endParaRPr>
          </a:p>
        </p:txBody>
      </p:sp>
      <p:sp>
        <p:nvSpPr>
          <p:cNvPr id="3078" name="Rectangle 7"/>
          <p:cNvSpPr>
            <a:spLocks noChangeArrowheads="1"/>
          </p:cNvSpPr>
          <p:nvPr/>
        </p:nvSpPr>
        <p:spPr bwMode="auto">
          <a:xfrm>
            <a:off x="0" y="3429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ru-RU">
              <a:latin typeface="Arial" charset="0"/>
            </a:endParaRPr>
          </a:p>
        </p:txBody>
      </p:sp>
      <p:pic>
        <p:nvPicPr>
          <p:cNvPr id="8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869255"/>
            <a:ext cx="6984776" cy="500801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1043607" y="1916832"/>
            <a:ext cx="662473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8229854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Объект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764704"/>
            <a:ext cx="5688632" cy="51125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858777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676860"/>
            <a:ext cx="6768752" cy="52004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22446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80" name="Rectangle 24"/>
          <p:cNvSpPr>
            <a:spLocks noChangeArrowheads="1"/>
          </p:cNvSpPr>
          <p:nvPr/>
        </p:nvSpPr>
        <p:spPr bwMode="auto">
          <a:xfrm>
            <a:off x="179388" y="0"/>
            <a:ext cx="896461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ru-RU" sz="40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5287" y="980728"/>
            <a:ext cx="7032814" cy="5207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836712"/>
            <a:ext cx="7305846" cy="5544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33882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кстура">
  <a:themeElements>
    <a:clrScheme name="Текстура 3">
      <a:dk1>
        <a:srgbClr val="4E4E74"/>
      </a:dk1>
      <a:lt1>
        <a:srgbClr val="FFFFFF"/>
      </a:lt1>
      <a:dk2>
        <a:srgbClr val="666699"/>
      </a:dk2>
      <a:lt2>
        <a:srgbClr val="FFFFCC"/>
      </a:lt2>
      <a:accent1>
        <a:srgbClr val="5E5884"/>
      </a:accent1>
      <a:accent2>
        <a:srgbClr val="8AB29D"/>
      </a:accent2>
      <a:accent3>
        <a:srgbClr val="B8B8CA"/>
      </a:accent3>
      <a:accent4>
        <a:srgbClr val="DADADA"/>
      </a:accent4>
      <a:accent5>
        <a:srgbClr val="B6B4C2"/>
      </a:accent5>
      <a:accent6>
        <a:srgbClr val="7DA18E"/>
      </a:accent6>
      <a:hlink>
        <a:srgbClr val="FFFF99"/>
      </a:hlink>
      <a:folHlink>
        <a:srgbClr val="FFCC00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280</TotalTime>
  <Words>0</Words>
  <Application>Microsoft Office PowerPoint</Application>
  <PresentationFormat>Экран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Текстура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Tkachenko</dc:creator>
  <cp:lastModifiedBy>User</cp:lastModifiedBy>
  <cp:revision>57</cp:revision>
  <dcterms:created xsi:type="dcterms:W3CDTF">2010-12-20T08:47:12Z</dcterms:created>
  <dcterms:modified xsi:type="dcterms:W3CDTF">2015-10-18T13:35:29Z</dcterms:modified>
</cp:coreProperties>
</file>