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83" r:id="rId4"/>
    <p:sldId id="260" r:id="rId5"/>
    <p:sldId id="262" r:id="rId6"/>
    <p:sldId id="263" r:id="rId7"/>
    <p:sldId id="278" r:id="rId8"/>
    <p:sldId id="266" r:id="rId9"/>
    <p:sldId id="267" r:id="rId10"/>
    <p:sldId id="268" r:id="rId11"/>
    <p:sldId id="264" r:id="rId12"/>
    <p:sldId id="282" r:id="rId13"/>
    <p:sldId id="269" r:id="rId14"/>
    <p:sldId id="270" r:id="rId15"/>
    <p:sldId id="271" r:id="rId16"/>
    <p:sldId id="274" r:id="rId17"/>
    <p:sldId id="275" r:id="rId18"/>
    <p:sldId id="276" r:id="rId19"/>
    <p:sldId id="284" r:id="rId20"/>
    <p:sldId id="286" r:id="rId21"/>
    <p:sldId id="289" r:id="rId22"/>
    <p:sldId id="293" r:id="rId23"/>
    <p:sldId id="27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 useTimings="0">
    <p:present/>
    <p:sldAll/>
    <p:penClr>
      <a:srgbClr val="FF0000"/>
    </p:penClr>
  </p:showPr>
  <p:clrMru>
    <a:srgbClr val="FF6600"/>
    <a:srgbClr val="FF9900"/>
    <a:srgbClr val="FFCC00"/>
    <a:srgbClr val="800080"/>
    <a:srgbClr val="A50021"/>
    <a:srgbClr val="990000"/>
    <a:srgbClr val="EA68EA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7190" autoAdjust="0"/>
    <p:restoredTop sz="86379" autoAdjust="0"/>
  </p:normalViewPr>
  <p:slideViewPr>
    <p:cSldViewPr>
      <p:cViewPr>
        <p:scale>
          <a:sx n="100" d="100"/>
          <a:sy n="100" d="100"/>
        </p:scale>
        <p:origin x="-126" y="7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9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4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2AC878-7E51-4187-9DFB-73D7D44A1C58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02C5DE5-13A3-4527-A64E-F5BCD9CB49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D423E33-2083-4FDC-A5D2-280CB4D6A6F2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4D563D6-232F-4A8D-8E90-CA93BF8331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12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9AB6E8-9792-4AF5-BD96-31E053BECB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  <p:sp>
        <p:nvSpPr>
          <p:cNvPr id="1126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11269" name="Верхний колонтитул 5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5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13316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13317" name="Номер слайда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85D71-13FC-4DB1-837B-6ADF587D34C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2150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21509" name="Номер слайда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C19EDC-CE66-43EB-8C3A-1C13ECFA8BE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23556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23557" name="Номер слайда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E35354-62AA-4397-BC8C-F1426999FA3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2970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29701" name="Номер слайда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06C40D-ABFD-4ACB-9A5B-24D89A3EC49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31748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31749" name="Номер слайда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2B1F6D-0C94-4A26-9EBF-A3C6E3BBBF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37892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37893" name="Номер слайда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58E298-88EF-49CE-A1AE-8076FC45641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Верхний колонтитул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mtClean="0"/>
          </a:p>
        </p:txBody>
      </p:sp>
      <p:sp>
        <p:nvSpPr>
          <p:cNvPr id="39940" name="Нижний колонтитул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39941" name="Номер слайда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B3123D-6FC2-4A0C-A438-66BD094E2E1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6"/>
          <p:cNvSpPr/>
          <p:nvPr/>
        </p:nvSpPr>
        <p:spPr>
          <a:xfrm rot="167672">
            <a:off x="2698750" y="-42863"/>
            <a:ext cx="842963" cy="6869113"/>
          </a:xfrm>
          <a:custGeom>
            <a:avLst/>
            <a:gdLst>
              <a:gd name="connsiteX0" fmla="*/ 829339 w 829339"/>
              <a:gd name="connsiteY0" fmla="*/ 0 h 6804837"/>
              <a:gd name="connsiteX1" fmla="*/ 531628 w 829339"/>
              <a:gd name="connsiteY1" fmla="*/ 3211033 h 6804837"/>
              <a:gd name="connsiteX2" fmla="*/ 0 w 829339"/>
              <a:gd name="connsiteY2" fmla="*/ 6804837 h 6804837"/>
              <a:gd name="connsiteX3" fmla="*/ 0 w 829339"/>
              <a:gd name="connsiteY3" fmla="*/ 6804837 h 6804837"/>
              <a:gd name="connsiteX0" fmla="*/ 829339 w 906100"/>
              <a:gd name="connsiteY0" fmla="*/ 0 h 6804837"/>
              <a:gd name="connsiteX1" fmla="*/ 531628 w 906100"/>
              <a:gd name="connsiteY1" fmla="*/ 3211033 h 6804837"/>
              <a:gd name="connsiteX2" fmla="*/ 0 w 906100"/>
              <a:gd name="connsiteY2" fmla="*/ 6804837 h 6804837"/>
              <a:gd name="connsiteX3" fmla="*/ 0 w 906100"/>
              <a:gd name="connsiteY3" fmla="*/ 6804837 h 6804837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58175"/>
              <a:gd name="connsiteY0" fmla="*/ 0 h 6751674"/>
              <a:gd name="connsiteX1" fmla="*/ 531628 w 558175"/>
              <a:gd name="connsiteY1" fmla="*/ 3157870 h 6751674"/>
              <a:gd name="connsiteX2" fmla="*/ 0 w 558175"/>
              <a:gd name="connsiteY2" fmla="*/ 6751674 h 6751674"/>
              <a:gd name="connsiteX3" fmla="*/ 0 w 558175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531628 w 531628"/>
              <a:gd name="connsiteY0" fmla="*/ 0 h 6751674"/>
              <a:gd name="connsiteX1" fmla="*/ 531628 w 531628"/>
              <a:gd name="connsiteY1" fmla="*/ 3157870 h 6751674"/>
              <a:gd name="connsiteX2" fmla="*/ 0 w 531628"/>
              <a:gd name="connsiteY2" fmla="*/ 6751674 h 6751674"/>
              <a:gd name="connsiteX3" fmla="*/ 0 w 531628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01749 w 701749"/>
              <a:gd name="connsiteY0" fmla="*/ 0 h 6751674"/>
              <a:gd name="connsiteX1" fmla="*/ 531628 w 701749"/>
              <a:gd name="connsiteY1" fmla="*/ 3157870 h 6751674"/>
              <a:gd name="connsiteX2" fmla="*/ 0 w 701749"/>
              <a:gd name="connsiteY2" fmla="*/ 6751674 h 6751674"/>
              <a:gd name="connsiteX3" fmla="*/ 0 w 701749"/>
              <a:gd name="connsiteY3" fmla="*/ 6751674 h 6751674"/>
              <a:gd name="connsiteX0" fmla="*/ 765545 w 765545"/>
              <a:gd name="connsiteY0" fmla="*/ 0 h 6868632"/>
              <a:gd name="connsiteX1" fmla="*/ 531628 w 765545"/>
              <a:gd name="connsiteY1" fmla="*/ 3274828 h 6868632"/>
              <a:gd name="connsiteX2" fmla="*/ 0 w 765545"/>
              <a:gd name="connsiteY2" fmla="*/ 6868632 h 6868632"/>
              <a:gd name="connsiteX3" fmla="*/ 0 w 765545"/>
              <a:gd name="connsiteY3" fmla="*/ 6868632 h 6868632"/>
              <a:gd name="connsiteX0" fmla="*/ 765545 w 842113"/>
              <a:gd name="connsiteY0" fmla="*/ 0 h 6868632"/>
              <a:gd name="connsiteX1" fmla="*/ 531628 w 842113"/>
              <a:gd name="connsiteY1" fmla="*/ 3274828 h 6868632"/>
              <a:gd name="connsiteX2" fmla="*/ 0 w 842113"/>
              <a:gd name="connsiteY2" fmla="*/ 6868632 h 6868632"/>
              <a:gd name="connsiteX3" fmla="*/ 0 w 842113"/>
              <a:gd name="connsiteY3" fmla="*/ 6868632 h 68686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2113" h="6868632">
                <a:moveTo>
                  <a:pt x="765545" y="0"/>
                </a:moveTo>
                <a:cubicBezTo>
                  <a:pt x="441252" y="464289"/>
                  <a:pt x="-262269" y="714154"/>
                  <a:pt x="531628" y="3274828"/>
                </a:cubicBezTo>
                <a:cubicBezTo>
                  <a:pt x="1463748" y="6090683"/>
                  <a:pt x="0" y="6868632"/>
                  <a:pt x="0" y="6868632"/>
                </a:cubicBezTo>
                <a:lnTo>
                  <a:pt x="0" y="6868632"/>
                </a:lnTo>
              </a:path>
            </a:pathLst>
          </a:custGeom>
          <a:ln w="38100">
            <a:solidFill>
              <a:schemeClr val="accent3">
                <a:lumMod val="50000"/>
              </a:schemeClr>
            </a:solidFill>
          </a:ln>
          <a:effectLst>
            <a:outerShdw blurRad="1143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5" name="Полилиния 7"/>
          <p:cNvSpPr/>
          <p:nvPr/>
        </p:nvSpPr>
        <p:spPr>
          <a:xfrm rot="189704">
            <a:off x="1976195" y="64026"/>
            <a:ext cx="1471695" cy="6858000"/>
          </a:xfrm>
          <a:custGeom>
            <a:avLst/>
            <a:gdLst>
              <a:gd name="connsiteX0" fmla="*/ 350874 w 350874"/>
              <a:gd name="connsiteY0" fmla="*/ 0 h 6858000"/>
              <a:gd name="connsiteX1" fmla="*/ 0 w 350874"/>
              <a:gd name="connsiteY1" fmla="*/ 6858000 h 6858000"/>
              <a:gd name="connsiteX2" fmla="*/ 350874 w 350874"/>
              <a:gd name="connsiteY2" fmla="*/ 0 h 6858000"/>
              <a:gd name="connsiteX0" fmla="*/ 981778 w 1393284"/>
              <a:gd name="connsiteY0" fmla="*/ 0 h 6859149"/>
              <a:gd name="connsiteX1" fmla="*/ 630904 w 1393284"/>
              <a:gd name="connsiteY1" fmla="*/ 6858000 h 6859149"/>
              <a:gd name="connsiteX2" fmla="*/ 981778 w 1393284"/>
              <a:gd name="connsiteY2" fmla="*/ 0 h 685914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343996 w 2334455"/>
              <a:gd name="connsiteY0" fmla="*/ 111 h 6858889"/>
              <a:gd name="connsiteX1" fmla="*/ 993122 w 2334455"/>
              <a:gd name="connsiteY1" fmla="*/ 6858111 h 6858889"/>
              <a:gd name="connsiteX2" fmla="*/ 1343996 w 2334455"/>
              <a:gd name="connsiteY2" fmla="*/ 111 h 6858889"/>
              <a:gd name="connsiteX0" fmla="*/ 1132877 w 1773156"/>
              <a:gd name="connsiteY0" fmla="*/ 140562 h 6999465"/>
              <a:gd name="connsiteX1" fmla="*/ 782003 w 1773156"/>
              <a:gd name="connsiteY1" fmla="*/ 6998562 h 6999465"/>
              <a:gd name="connsiteX2" fmla="*/ 1132877 w 1773156"/>
              <a:gd name="connsiteY2" fmla="*/ 140562 h 6999465"/>
              <a:gd name="connsiteX0" fmla="*/ 1088002 w 1728281"/>
              <a:gd name="connsiteY0" fmla="*/ 88726 h 6947629"/>
              <a:gd name="connsiteX1" fmla="*/ 737128 w 1728281"/>
              <a:gd name="connsiteY1" fmla="*/ 6946726 h 6947629"/>
              <a:gd name="connsiteX2" fmla="*/ 1088002 w 1728281"/>
              <a:gd name="connsiteY2" fmla="*/ 88726 h 6947629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722002"/>
              <a:gd name="connsiteY0" fmla="*/ 49 h 6858821"/>
              <a:gd name="connsiteX1" fmla="*/ 734611 w 1722002"/>
              <a:gd name="connsiteY1" fmla="*/ 6858049 h 6858821"/>
              <a:gd name="connsiteX2" fmla="*/ 1085485 w 1722002"/>
              <a:gd name="connsiteY2" fmla="*/ 49 h 6858821"/>
              <a:gd name="connsiteX0" fmla="*/ 1085485 w 1625032"/>
              <a:gd name="connsiteY0" fmla="*/ 0 h 6858831"/>
              <a:gd name="connsiteX1" fmla="*/ 734611 w 1625032"/>
              <a:gd name="connsiteY1" fmla="*/ 6858000 h 6858831"/>
              <a:gd name="connsiteX2" fmla="*/ 1085485 w 1625032"/>
              <a:gd name="connsiteY2" fmla="*/ 0 h 6858831"/>
              <a:gd name="connsiteX0" fmla="*/ 1157562 w 1697109"/>
              <a:gd name="connsiteY0" fmla="*/ 0 h 6858831"/>
              <a:gd name="connsiteX1" fmla="*/ 806688 w 1697109"/>
              <a:gd name="connsiteY1" fmla="*/ 6858000 h 6858831"/>
              <a:gd name="connsiteX2" fmla="*/ 1157562 w 1697109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1404311 w 1943858"/>
              <a:gd name="connsiteY0" fmla="*/ 0 h 6858831"/>
              <a:gd name="connsiteX1" fmla="*/ 1053437 w 1943858"/>
              <a:gd name="connsiteY1" fmla="*/ 6858000 h 6858831"/>
              <a:gd name="connsiteX2" fmla="*/ 1404311 w 1943858"/>
              <a:gd name="connsiteY2" fmla="*/ 0 h 6858831"/>
              <a:gd name="connsiteX0" fmla="*/ 531348 w 1070895"/>
              <a:gd name="connsiteY0" fmla="*/ 0 h 6858831"/>
              <a:gd name="connsiteX1" fmla="*/ 180474 w 1070895"/>
              <a:gd name="connsiteY1" fmla="*/ 6858000 h 6858831"/>
              <a:gd name="connsiteX2" fmla="*/ 531348 w 1070895"/>
              <a:gd name="connsiteY2" fmla="*/ 0 h 6858831"/>
              <a:gd name="connsiteX0" fmla="*/ 884142 w 1423689"/>
              <a:gd name="connsiteY0" fmla="*/ 0 h 6858831"/>
              <a:gd name="connsiteX1" fmla="*/ 533268 w 1423689"/>
              <a:gd name="connsiteY1" fmla="*/ 6858000 h 6858831"/>
              <a:gd name="connsiteX2" fmla="*/ 884142 w 1423689"/>
              <a:gd name="connsiteY2" fmla="*/ 0 h 6858831"/>
              <a:gd name="connsiteX0" fmla="*/ 853263 w 1392810"/>
              <a:gd name="connsiteY0" fmla="*/ 0 h 6858831"/>
              <a:gd name="connsiteX1" fmla="*/ 502389 w 1392810"/>
              <a:gd name="connsiteY1" fmla="*/ 6858000 h 6858831"/>
              <a:gd name="connsiteX2" fmla="*/ 853263 w 1392810"/>
              <a:gd name="connsiteY2" fmla="*/ 0 h 6858831"/>
              <a:gd name="connsiteX0" fmla="*/ 925239 w 1464786"/>
              <a:gd name="connsiteY0" fmla="*/ 0 h 6858831"/>
              <a:gd name="connsiteX1" fmla="*/ 574365 w 1464786"/>
              <a:gd name="connsiteY1" fmla="*/ 6858000 h 6858831"/>
              <a:gd name="connsiteX2" fmla="*/ 925239 w 1464786"/>
              <a:gd name="connsiteY2" fmla="*/ 0 h 6858831"/>
              <a:gd name="connsiteX0" fmla="*/ 925239 w 1097863"/>
              <a:gd name="connsiteY0" fmla="*/ 0 h 6859035"/>
              <a:gd name="connsiteX1" fmla="*/ 574365 w 1097863"/>
              <a:gd name="connsiteY1" fmla="*/ 6858000 h 6859035"/>
              <a:gd name="connsiteX2" fmla="*/ 925239 w 1097863"/>
              <a:gd name="connsiteY2" fmla="*/ 0 h 6859035"/>
              <a:gd name="connsiteX0" fmla="*/ 925239 w 1198039"/>
              <a:gd name="connsiteY0" fmla="*/ 0 h 6858000"/>
              <a:gd name="connsiteX1" fmla="*/ 574365 w 1198039"/>
              <a:gd name="connsiteY1" fmla="*/ 6858000 h 6858000"/>
              <a:gd name="connsiteX2" fmla="*/ 925239 w 1198039"/>
              <a:gd name="connsiteY2" fmla="*/ 0 h 6858000"/>
              <a:gd name="connsiteX0" fmla="*/ 925239 w 1193849"/>
              <a:gd name="connsiteY0" fmla="*/ 0 h 6858000"/>
              <a:gd name="connsiteX1" fmla="*/ 574365 w 1193849"/>
              <a:gd name="connsiteY1" fmla="*/ 6858000 h 6858000"/>
              <a:gd name="connsiteX2" fmla="*/ 925239 w 1193849"/>
              <a:gd name="connsiteY2" fmla="*/ 0 h 6858000"/>
              <a:gd name="connsiteX0" fmla="*/ 925239 w 1345409"/>
              <a:gd name="connsiteY0" fmla="*/ 0 h 6858000"/>
              <a:gd name="connsiteX1" fmla="*/ 574365 w 1345409"/>
              <a:gd name="connsiteY1" fmla="*/ 6858000 h 6858000"/>
              <a:gd name="connsiteX2" fmla="*/ 925239 w 1345409"/>
              <a:gd name="connsiteY2" fmla="*/ 0 h 6858000"/>
              <a:gd name="connsiteX0" fmla="*/ 925239 w 1327679"/>
              <a:gd name="connsiteY0" fmla="*/ 0 h 6858000"/>
              <a:gd name="connsiteX1" fmla="*/ 574365 w 1327679"/>
              <a:gd name="connsiteY1" fmla="*/ 6858000 h 6858000"/>
              <a:gd name="connsiteX2" fmla="*/ 925239 w 1327679"/>
              <a:gd name="connsiteY2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27679" h="6858000">
                <a:moveTo>
                  <a:pt x="925239" y="0"/>
                </a:moveTo>
                <a:cubicBezTo>
                  <a:pt x="-967356" y="2498651"/>
                  <a:pt x="2860365" y="4901609"/>
                  <a:pt x="574365" y="6858000"/>
                </a:cubicBezTo>
                <a:cubicBezTo>
                  <a:pt x="2520123" y="4444409"/>
                  <a:pt x="-1786063" y="2870791"/>
                  <a:pt x="925239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6" name="Полилиния 8"/>
          <p:cNvSpPr/>
          <p:nvPr/>
        </p:nvSpPr>
        <p:spPr>
          <a:xfrm>
            <a:off x="1367830" y="-20782"/>
            <a:ext cx="1764010" cy="6889173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68296" h="6889173">
                <a:moveTo>
                  <a:pt x="1543718" y="10391"/>
                </a:moveTo>
                <a:lnTo>
                  <a:pt x="1450199" y="0"/>
                </a:lnTo>
                <a:cubicBezTo>
                  <a:pt x="303735" y="1423554"/>
                  <a:pt x="-562173" y="3834246"/>
                  <a:pt x="442281" y="5081155"/>
                </a:cubicBezTo>
                <a:cubicBezTo>
                  <a:pt x="1467518" y="6182591"/>
                  <a:pt x="1713435" y="6057900"/>
                  <a:pt x="1055345" y="6889173"/>
                </a:cubicBezTo>
                <a:lnTo>
                  <a:pt x="1107299" y="6889173"/>
                </a:lnTo>
                <a:cubicBezTo>
                  <a:pt x="1862372" y="6096001"/>
                  <a:pt x="1910862" y="5739246"/>
                  <a:pt x="909872" y="4073237"/>
                </a:cubicBezTo>
                <a:cubicBezTo>
                  <a:pt x="102845" y="2635828"/>
                  <a:pt x="636246" y="1042555"/>
                  <a:pt x="1543718" y="10391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7" name="Полилиния 9"/>
          <p:cNvSpPr/>
          <p:nvPr/>
        </p:nvSpPr>
        <p:spPr>
          <a:xfrm>
            <a:off x="1259632" y="-13855"/>
            <a:ext cx="1726742" cy="7034646"/>
          </a:xfrm>
          <a:custGeom>
            <a:avLst/>
            <a:gdLst>
              <a:gd name="connsiteX0" fmla="*/ 1101437 w 1101437"/>
              <a:gd name="connsiteY0" fmla="*/ 10391 h 6889173"/>
              <a:gd name="connsiteX1" fmla="*/ 1007918 w 1101437"/>
              <a:gd name="connsiteY1" fmla="*/ 0 h 6889173"/>
              <a:gd name="connsiteX2" fmla="*/ 0 w 1101437"/>
              <a:gd name="connsiteY2" fmla="*/ 5081155 h 6889173"/>
              <a:gd name="connsiteX3" fmla="*/ 613064 w 1101437"/>
              <a:gd name="connsiteY3" fmla="*/ 6889173 h 6889173"/>
              <a:gd name="connsiteX4" fmla="*/ 665018 w 1101437"/>
              <a:gd name="connsiteY4" fmla="*/ 6889173 h 6889173"/>
              <a:gd name="connsiteX5" fmla="*/ 467591 w 1101437"/>
              <a:gd name="connsiteY5" fmla="*/ 4073237 h 6889173"/>
              <a:gd name="connsiteX6" fmla="*/ 1101437 w 1101437"/>
              <a:gd name="connsiteY6" fmla="*/ 10391 h 6889173"/>
              <a:gd name="connsiteX0" fmla="*/ 1418094 w 1418094"/>
              <a:gd name="connsiteY0" fmla="*/ 10391 h 6889173"/>
              <a:gd name="connsiteX1" fmla="*/ 1324575 w 1418094"/>
              <a:gd name="connsiteY1" fmla="*/ 0 h 6889173"/>
              <a:gd name="connsiteX2" fmla="*/ 316657 w 1418094"/>
              <a:gd name="connsiteY2" fmla="*/ 5081155 h 6889173"/>
              <a:gd name="connsiteX3" fmla="*/ 929721 w 1418094"/>
              <a:gd name="connsiteY3" fmla="*/ 6889173 h 6889173"/>
              <a:gd name="connsiteX4" fmla="*/ 981675 w 1418094"/>
              <a:gd name="connsiteY4" fmla="*/ 6889173 h 6889173"/>
              <a:gd name="connsiteX5" fmla="*/ 784248 w 1418094"/>
              <a:gd name="connsiteY5" fmla="*/ 4073237 h 6889173"/>
              <a:gd name="connsiteX6" fmla="*/ 1418094 w 1418094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543718"/>
              <a:gd name="connsiteY0" fmla="*/ 10391 h 6889173"/>
              <a:gd name="connsiteX1" fmla="*/ 1450199 w 1543718"/>
              <a:gd name="connsiteY1" fmla="*/ 0 h 6889173"/>
              <a:gd name="connsiteX2" fmla="*/ 442281 w 1543718"/>
              <a:gd name="connsiteY2" fmla="*/ 5081155 h 6889173"/>
              <a:gd name="connsiteX3" fmla="*/ 1055345 w 1543718"/>
              <a:gd name="connsiteY3" fmla="*/ 6889173 h 6889173"/>
              <a:gd name="connsiteX4" fmla="*/ 1107299 w 1543718"/>
              <a:gd name="connsiteY4" fmla="*/ 6889173 h 6889173"/>
              <a:gd name="connsiteX5" fmla="*/ 909872 w 1543718"/>
              <a:gd name="connsiteY5" fmla="*/ 4073237 h 6889173"/>
              <a:gd name="connsiteX6" fmla="*/ 1543718 w 1543718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543718 w 1668296"/>
              <a:gd name="connsiteY0" fmla="*/ 10391 h 6889173"/>
              <a:gd name="connsiteX1" fmla="*/ 1450199 w 1668296"/>
              <a:gd name="connsiteY1" fmla="*/ 0 h 6889173"/>
              <a:gd name="connsiteX2" fmla="*/ 442281 w 1668296"/>
              <a:gd name="connsiteY2" fmla="*/ 5081155 h 6889173"/>
              <a:gd name="connsiteX3" fmla="*/ 1055345 w 1668296"/>
              <a:gd name="connsiteY3" fmla="*/ 6889173 h 6889173"/>
              <a:gd name="connsiteX4" fmla="*/ 1107299 w 1668296"/>
              <a:gd name="connsiteY4" fmla="*/ 6889173 h 6889173"/>
              <a:gd name="connsiteX5" fmla="*/ 909872 w 1668296"/>
              <a:gd name="connsiteY5" fmla="*/ 4073237 h 6889173"/>
              <a:gd name="connsiteX6" fmla="*/ 1543718 w 1668296"/>
              <a:gd name="connsiteY6" fmla="*/ 10391 h 6889173"/>
              <a:gd name="connsiteX0" fmla="*/ 1926976 w 1926976"/>
              <a:gd name="connsiteY0" fmla="*/ 0 h 7034646"/>
              <a:gd name="connsiteX1" fmla="*/ 1450199 w 1926976"/>
              <a:gd name="connsiteY1" fmla="*/ 145473 h 7034646"/>
              <a:gd name="connsiteX2" fmla="*/ 442281 w 1926976"/>
              <a:gd name="connsiteY2" fmla="*/ 5226628 h 7034646"/>
              <a:gd name="connsiteX3" fmla="*/ 1055345 w 1926976"/>
              <a:gd name="connsiteY3" fmla="*/ 7034646 h 7034646"/>
              <a:gd name="connsiteX4" fmla="*/ 1107299 w 1926976"/>
              <a:gd name="connsiteY4" fmla="*/ 7034646 h 7034646"/>
              <a:gd name="connsiteX5" fmla="*/ 909872 w 1926976"/>
              <a:gd name="connsiteY5" fmla="*/ 4218710 h 7034646"/>
              <a:gd name="connsiteX6" fmla="*/ 1926976 w 1926976"/>
              <a:gd name="connsiteY6" fmla="*/ 0 h 7034646"/>
              <a:gd name="connsiteX0" fmla="*/ 1862534 w 1862534"/>
              <a:gd name="connsiteY0" fmla="*/ 0 h 7034646"/>
              <a:gd name="connsiteX1" fmla="*/ 1710051 w 1862534"/>
              <a:gd name="connsiteY1" fmla="*/ 10391 h 7034646"/>
              <a:gd name="connsiteX2" fmla="*/ 377839 w 1862534"/>
              <a:gd name="connsiteY2" fmla="*/ 5226628 h 7034646"/>
              <a:gd name="connsiteX3" fmla="*/ 990903 w 1862534"/>
              <a:gd name="connsiteY3" fmla="*/ 7034646 h 7034646"/>
              <a:gd name="connsiteX4" fmla="*/ 1042857 w 1862534"/>
              <a:gd name="connsiteY4" fmla="*/ 7034646 h 7034646"/>
              <a:gd name="connsiteX5" fmla="*/ 845430 w 1862534"/>
              <a:gd name="connsiteY5" fmla="*/ 4218710 h 7034646"/>
              <a:gd name="connsiteX6" fmla="*/ 1862534 w 1862534"/>
              <a:gd name="connsiteY6" fmla="*/ 0 h 7034646"/>
              <a:gd name="connsiteX0" fmla="*/ 1542590 w 1542590"/>
              <a:gd name="connsiteY0" fmla="*/ 0 h 7034646"/>
              <a:gd name="connsiteX1" fmla="*/ 1390107 w 1542590"/>
              <a:gd name="connsiteY1" fmla="*/ 10391 h 7034646"/>
              <a:gd name="connsiteX2" fmla="*/ 460806 w 1542590"/>
              <a:gd name="connsiteY2" fmla="*/ 4312228 h 7034646"/>
              <a:gd name="connsiteX3" fmla="*/ 670959 w 1542590"/>
              <a:gd name="connsiteY3" fmla="*/ 7034646 h 7034646"/>
              <a:gd name="connsiteX4" fmla="*/ 722913 w 1542590"/>
              <a:gd name="connsiteY4" fmla="*/ 7034646 h 7034646"/>
              <a:gd name="connsiteX5" fmla="*/ 525486 w 1542590"/>
              <a:gd name="connsiteY5" fmla="*/ 4218710 h 7034646"/>
              <a:gd name="connsiteX6" fmla="*/ 1542590 w 1542590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585578 w 1602682"/>
              <a:gd name="connsiteY5" fmla="*/ 4218710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428345 w 1602682"/>
              <a:gd name="connsiteY5" fmla="*/ 4956465 h 7034646"/>
              <a:gd name="connsiteX6" fmla="*/ 1602682 w 1602682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2085826"/>
              <a:gd name="connsiteY0" fmla="*/ 0 h 7034646"/>
              <a:gd name="connsiteX1" fmla="*/ 1450199 w 2085826"/>
              <a:gd name="connsiteY1" fmla="*/ 10391 h 7034646"/>
              <a:gd name="connsiteX2" fmla="*/ 442281 w 2085826"/>
              <a:gd name="connsiteY2" fmla="*/ 5185065 h 7034646"/>
              <a:gd name="connsiteX3" fmla="*/ 731051 w 2085826"/>
              <a:gd name="connsiteY3" fmla="*/ 7034646 h 7034646"/>
              <a:gd name="connsiteX4" fmla="*/ 783005 w 2085826"/>
              <a:gd name="connsiteY4" fmla="*/ 7034646 h 7034646"/>
              <a:gd name="connsiteX5" fmla="*/ 1185032 w 2085826"/>
              <a:gd name="connsiteY5" fmla="*/ 5673438 h 7034646"/>
              <a:gd name="connsiteX6" fmla="*/ 1602682 w 2085826"/>
              <a:gd name="connsiteY6" fmla="*/ 0 h 7034646"/>
              <a:gd name="connsiteX0" fmla="*/ 1602682 w 1602682"/>
              <a:gd name="connsiteY0" fmla="*/ 0 h 7034646"/>
              <a:gd name="connsiteX1" fmla="*/ 1450199 w 1602682"/>
              <a:gd name="connsiteY1" fmla="*/ 10391 h 7034646"/>
              <a:gd name="connsiteX2" fmla="*/ 442281 w 1602682"/>
              <a:gd name="connsiteY2" fmla="*/ 5185065 h 7034646"/>
              <a:gd name="connsiteX3" fmla="*/ 731051 w 1602682"/>
              <a:gd name="connsiteY3" fmla="*/ 7034646 h 7034646"/>
              <a:gd name="connsiteX4" fmla="*/ 783005 w 1602682"/>
              <a:gd name="connsiteY4" fmla="*/ 7034646 h 7034646"/>
              <a:gd name="connsiteX5" fmla="*/ 1185032 w 1602682"/>
              <a:gd name="connsiteY5" fmla="*/ 5673438 h 7034646"/>
              <a:gd name="connsiteX6" fmla="*/ 1602682 w 1602682"/>
              <a:gd name="connsiteY6" fmla="*/ 0 h 7034646"/>
              <a:gd name="connsiteX0" fmla="*/ 1602682 w 1633050"/>
              <a:gd name="connsiteY0" fmla="*/ 0 h 7034646"/>
              <a:gd name="connsiteX1" fmla="*/ 1450199 w 1633050"/>
              <a:gd name="connsiteY1" fmla="*/ 10391 h 7034646"/>
              <a:gd name="connsiteX2" fmla="*/ 442281 w 1633050"/>
              <a:gd name="connsiteY2" fmla="*/ 5185065 h 7034646"/>
              <a:gd name="connsiteX3" fmla="*/ 731051 w 1633050"/>
              <a:gd name="connsiteY3" fmla="*/ 7034646 h 7034646"/>
              <a:gd name="connsiteX4" fmla="*/ 783005 w 1633050"/>
              <a:gd name="connsiteY4" fmla="*/ 7034646 h 7034646"/>
              <a:gd name="connsiteX5" fmla="*/ 1185032 w 1633050"/>
              <a:gd name="connsiteY5" fmla="*/ 5673438 h 7034646"/>
              <a:gd name="connsiteX6" fmla="*/ 1602682 w 1633050"/>
              <a:gd name="connsiteY6" fmla="*/ 0 h 7034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3050" h="7034646">
                <a:moveTo>
                  <a:pt x="1602682" y="0"/>
                </a:moveTo>
                <a:lnTo>
                  <a:pt x="1450199" y="10391"/>
                </a:lnTo>
                <a:cubicBezTo>
                  <a:pt x="303735" y="1433945"/>
                  <a:pt x="-562173" y="3938156"/>
                  <a:pt x="442281" y="5185065"/>
                </a:cubicBezTo>
                <a:cubicBezTo>
                  <a:pt x="1467518" y="6286501"/>
                  <a:pt x="1389141" y="6203373"/>
                  <a:pt x="731051" y="7034646"/>
                </a:cubicBezTo>
                <a:lnTo>
                  <a:pt x="783005" y="7034646"/>
                </a:lnTo>
                <a:cubicBezTo>
                  <a:pt x="1066676" y="6771410"/>
                  <a:pt x="2276283" y="6473537"/>
                  <a:pt x="1185032" y="5673438"/>
                </a:cubicBezTo>
                <a:cubicBezTo>
                  <a:pt x="-850384" y="3893129"/>
                  <a:pt x="695210" y="1032164"/>
                  <a:pt x="160268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17500" dist="1524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234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8" name="Полилиния 10"/>
          <p:cNvSpPr/>
          <p:nvPr/>
        </p:nvSpPr>
        <p:spPr>
          <a:xfrm>
            <a:off x="0" y="0"/>
            <a:ext cx="2795155" cy="6878782"/>
          </a:xfrm>
          <a:custGeom>
            <a:avLst/>
            <a:gdLst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43100 w 2795155"/>
              <a:gd name="connsiteY4" fmla="*/ 5257800 h 6878782"/>
              <a:gd name="connsiteX5" fmla="*/ 2795155 w 2795155"/>
              <a:gd name="connsiteY5" fmla="*/ 0 h 6878782"/>
              <a:gd name="connsiteX0" fmla="*/ 2795155 w 2795155"/>
              <a:gd name="connsiteY0" fmla="*/ 0 h 6878782"/>
              <a:gd name="connsiteX1" fmla="*/ 0 w 2795155"/>
              <a:gd name="connsiteY1" fmla="*/ 0 h 6878782"/>
              <a:gd name="connsiteX2" fmla="*/ 0 w 2795155"/>
              <a:gd name="connsiteY2" fmla="*/ 6858000 h 6878782"/>
              <a:gd name="connsiteX3" fmla="*/ 2337955 w 2795155"/>
              <a:gd name="connsiteY3" fmla="*/ 6878782 h 6878782"/>
              <a:gd name="connsiteX4" fmla="*/ 1922318 w 2795155"/>
              <a:gd name="connsiteY4" fmla="*/ 5288973 h 6878782"/>
              <a:gd name="connsiteX5" fmla="*/ 2795155 w 2795155"/>
              <a:gd name="connsiteY5" fmla="*/ 0 h 6878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95155" h="6878782">
                <a:moveTo>
                  <a:pt x="2795155" y="0"/>
                </a:moveTo>
                <a:lnTo>
                  <a:pt x="0" y="0"/>
                </a:lnTo>
                <a:lnTo>
                  <a:pt x="0" y="6858000"/>
                </a:lnTo>
                <a:lnTo>
                  <a:pt x="2337955" y="6878782"/>
                </a:lnTo>
                <a:cubicBezTo>
                  <a:pt x="3141519" y="6255328"/>
                  <a:pt x="2635827" y="5912427"/>
                  <a:pt x="1922318" y="5288973"/>
                </a:cubicBezTo>
                <a:cubicBezTo>
                  <a:pt x="606137" y="4201392"/>
                  <a:pt x="1575955" y="1409700"/>
                  <a:pt x="2795155" y="0"/>
                </a:cubicBez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  <a:scene3d>
            <a:camera prst="orthographicFront"/>
            <a:lightRig rig="threePt" dir="t">
              <a:rot lat="0" lon="0" rev="3600000"/>
            </a:lightRig>
          </a:scene3d>
          <a:sp3d prstMaterial="metal">
            <a:bevelT w="31115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9952" y="1340768"/>
            <a:ext cx="4030216" cy="1373043"/>
          </a:xfrm>
        </p:spPr>
        <p:txBody>
          <a:bodyPr/>
          <a:lstStyle>
            <a:lvl1pPr>
              <a:defRPr b="1" cap="none" spc="300">
                <a:ln w="11430" cmpd="sng">
                  <a:noFill/>
                  <a:prstDash val="solid"/>
                  <a:miter lim="800000"/>
                </a:ln>
                <a:gradFill>
                  <a:gsLst>
                    <a:gs pos="53000">
                      <a:schemeClr val="accent3">
                        <a:lumMod val="50000"/>
                      </a:schemeClr>
                    </a:gs>
                    <a:gs pos="100000">
                      <a:schemeClr val="tx1"/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3383899"/>
            <a:ext cx="4049037" cy="1849617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5" name="Полилиния 7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" name="Полилиния 8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grpSp>
          <p:nvGrpSpPr>
            <p:cNvPr id="7" name="Группа 9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Полилиния 21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  <p:sp>
            <p:nvSpPr>
              <p:cNvPr id="20" name="Полилиния 22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0" name="Группа 12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grpSp>
            <p:nvGrpSpPr>
              <p:cNvPr id="11" name="Группа 13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sp>
            <p:nvSpPr>
              <p:cNvPr id="12" name="Полилиния 14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</p:grpSp>
      <p:grpSp>
        <p:nvGrpSpPr>
          <p:cNvPr id="21" name="Группа 26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2" name="Овал 27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3" name="Овал 28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24" name="Прямая соединительная линия 29"/>
            <p:cNvCxnSpPr>
              <a:stCxn id="29" idx="0"/>
              <a:endCxn id="29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30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6" name="Овал 31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7" name="Овал 32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8" name="Овал 33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9" name="Овал 34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0" name="Овал 35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1" name="Овал 36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2" name="Овал 37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3" name="Овал 38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34" name="Группа 39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5" name="Овал 40"/>
            <p:cNvSpPr/>
            <p:nvPr/>
          </p:nvSpPr>
          <p:spPr>
            <a:xfrm>
              <a:off x="3059045" y="4938965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6" name="Овал 41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37" name="Прямая соединительная линия 42"/>
            <p:cNvCxnSpPr>
              <a:stCxn id="42" idx="0"/>
              <a:endCxn id="42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Овал 43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9" name="Овал 44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0" name="Овал 45"/>
            <p:cNvSpPr/>
            <p:nvPr/>
          </p:nvSpPr>
          <p:spPr>
            <a:xfrm>
              <a:off x="2970792" y="5288017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1" name="Овал 46"/>
            <p:cNvSpPr/>
            <p:nvPr/>
          </p:nvSpPr>
          <p:spPr>
            <a:xfrm>
              <a:off x="2986912" y="544186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2" name="Овал 47"/>
            <p:cNvSpPr/>
            <p:nvPr/>
          </p:nvSpPr>
          <p:spPr>
            <a:xfrm>
              <a:off x="3034090" y="5572331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3" name="Овал 48"/>
            <p:cNvSpPr/>
            <p:nvPr/>
          </p:nvSpPr>
          <p:spPr>
            <a:xfrm>
              <a:off x="3259486" y="5144883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4" name="Овал 49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5" name="Овал 50"/>
            <p:cNvSpPr/>
            <p:nvPr/>
          </p:nvSpPr>
          <p:spPr>
            <a:xfrm>
              <a:off x="3320865" y="5431608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6" name="Овал 51"/>
            <p:cNvSpPr/>
            <p:nvPr/>
          </p:nvSpPr>
          <p:spPr>
            <a:xfrm>
              <a:off x="3272413" y="558092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47" name="Группа 52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8" name="Овал 53"/>
            <p:cNvSpPr/>
            <p:nvPr/>
          </p:nvSpPr>
          <p:spPr>
            <a:xfrm>
              <a:off x="2981979" y="498428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9" name="Овал 54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50" name="Прямая соединительная линия 55"/>
            <p:cNvCxnSpPr>
              <a:stCxn id="55" idx="0"/>
              <a:endCxn id="55" idx="4"/>
            </p:cNvCxnSpPr>
            <p:nvPr/>
          </p:nvCxnSpPr>
          <p:spPr>
            <a:xfrm rot="16200000" flipH="1">
              <a:off x="2734240" y="5445728"/>
              <a:ext cx="785615" cy="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Овал 56"/>
            <p:cNvSpPr/>
            <p:nvPr/>
          </p:nvSpPr>
          <p:spPr>
            <a:xfrm>
              <a:off x="3046125" y="4902691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2" name="Овал 57"/>
            <p:cNvSpPr/>
            <p:nvPr/>
          </p:nvSpPr>
          <p:spPr>
            <a:xfrm>
              <a:off x="2986740" y="517508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3" name="Овал 58"/>
            <p:cNvSpPr/>
            <p:nvPr/>
          </p:nvSpPr>
          <p:spPr>
            <a:xfrm>
              <a:off x="2908252" y="530865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4" name="Овал 59"/>
            <p:cNvSpPr/>
            <p:nvPr/>
          </p:nvSpPr>
          <p:spPr>
            <a:xfrm>
              <a:off x="2907397" y="5465652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5" name="Овал 60"/>
            <p:cNvSpPr/>
            <p:nvPr/>
          </p:nvSpPr>
          <p:spPr>
            <a:xfrm>
              <a:off x="2981657" y="562006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6" name="Овал 61"/>
            <p:cNvSpPr/>
            <p:nvPr/>
          </p:nvSpPr>
          <p:spPr>
            <a:xfrm>
              <a:off x="3186218" y="515422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7" name="Овал 62"/>
            <p:cNvSpPr/>
            <p:nvPr/>
          </p:nvSpPr>
          <p:spPr>
            <a:xfrm>
              <a:off x="3269666" y="530669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8" name="Овал 63"/>
            <p:cNvSpPr/>
            <p:nvPr/>
          </p:nvSpPr>
          <p:spPr>
            <a:xfrm>
              <a:off x="3270256" y="547671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9" name="Овал 64"/>
            <p:cNvSpPr/>
            <p:nvPr/>
          </p:nvSpPr>
          <p:spPr>
            <a:xfrm>
              <a:off x="3192837" y="5626456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44624"/>
            <a:ext cx="6060035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0948" y="2231840"/>
            <a:ext cx="8229600" cy="4234233"/>
          </a:xfrm>
          <a:solidFill>
            <a:schemeClr val="bg1">
              <a:alpha val="69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6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5" name="Полилиния 7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" name="Полилиния 8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grpSp>
          <p:nvGrpSpPr>
            <p:cNvPr id="7" name="Группа 9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  <p:grpSp>
          <p:nvGrpSpPr>
            <p:cNvPr id="8" name="Группа 10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9" name="Полилиния 11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  <p:sp>
            <p:nvSpPr>
              <p:cNvPr id="10" name="Полилиния 12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</p:grpSp>
      <p:grpSp>
        <p:nvGrpSpPr>
          <p:cNvPr id="18" name="Группа 20"/>
          <p:cNvGrpSpPr>
            <a:grpSpLocks/>
          </p:cNvGrpSpPr>
          <p:nvPr/>
        </p:nvGrpSpPr>
        <p:grpSpPr bwMode="auto">
          <a:xfrm rot="4495045">
            <a:off x="7750969" y="2101056"/>
            <a:ext cx="307975" cy="449263"/>
            <a:chOff x="2857488" y="4883951"/>
            <a:chExt cx="571504" cy="903297"/>
          </a:xfrm>
        </p:grpSpPr>
        <p:sp>
          <p:nvSpPr>
            <p:cNvPr id="19" name="Овал 21"/>
            <p:cNvSpPr/>
            <p:nvPr/>
          </p:nvSpPr>
          <p:spPr>
            <a:xfrm>
              <a:off x="2989498" y="4933342"/>
              <a:ext cx="285753" cy="14363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0" name="Овал 22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21" name="Прямая соединительная линия 23"/>
            <p:cNvCxnSpPr>
              <a:stCxn id="0" idx="0"/>
              <a:endCxn id="0" idx="4"/>
            </p:cNvCxnSpPr>
            <p:nvPr/>
          </p:nvCxnSpPr>
          <p:spPr>
            <a:xfrm rot="16200000" flipH="1">
              <a:off x="2736138" y="5369380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4"/>
            <p:cNvSpPr/>
            <p:nvPr/>
          </p:nvSpPr>
          <p:spPr>
            <a:xfrm>
              <a:off x="3050263" y="486258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3" name="Овал 25"/>
            <p:cNvSpPr/>
            <p:nvPr/>
          </p:nvSpPr>
          <p:spPr>
            <a:xfrm>
              <a:off x="2975975" y="5154590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2915125" y="5266121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11374" y="5403866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94539" y="555994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209732" y="5147246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70424" y="52603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70829" y="540591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06629" y="5566110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31" name="Группа 33"/>
          <p:cNvGrpSpPr>
            <a:grpSpLocks/>
          </p:cNvGrpSpPr>
          <p:nvPr/>
        </p:nvGrpSpPr>
        <p:grpSpPr bwMode="auto">
          <a:xfrm rot="-7840260">
            <a:off x="6442869" y="4836319"/>
            <a:ext cx="307975" cy="449263"/>
            <a:chOff x="2857488" y="4883951"/>
            <a:chExt cx="571504" cy="903297"/>
          </a:xfrm>
        </p:grpSpPr>
        <p:sp>
          <p:nvSpPr>
            <p:cNvPr id="32" name="Овал 34"/>
            <p:cNvSpPr/>
            <p:nvPr/>
          </p:nvSpPr>
          <p:spPr>
            <a:xfrm>
              <a:off x="3051381" y="4932533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3" name="Овал 35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34" name="Прямая соединительная линия 36"/>
            <p:cNvCxnSpPr>
              <a:stCxn id="0" idx="0"/>
              <a:endCxn id="0" idx="4"/>
            </p:cNvCxnSpPr>
            <p:nvPr/>
          </p:nvCxnSpPr>
          <p:spPr>
            <a:xfrm rot="16200000" flipH="1">
              <a:off x="2751536" y="539324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Овал 37"/>
            <p:cNvSpPr/>
            <p:nvPr/>
          </p:nvSpPr>
          <p:spPr>
            <a:xfrm>
              <a:off x="3069493" y="4883135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6" name="Овал 38"/>
            <p:cNvSpPr/>
            <p:nvPr/>
          </p:nvSpPr>
          <p:spPr>
            <a:xfrm>
              <a:off x="3002941" y="5142271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2961524" y="5289739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67118" y="542961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3004696" y="557264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259486" y="5142611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91637" y="5284288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93392" y="542900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251013" y="5576088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44" name="Группа 46"/>
          <p:cNvGrpSpPr/>
          <p:nvPr/>
        </p:nvGrpSpPr>
        <p:grpSpPr>
          <a:xfrm rot="16758158">
            <a:off x="1276616" y="130200"/>
            <a:ext cx="307901" cy="450659"/>
            <a:chOff x="2857488" y="4883951"/>
            <a:chExt cx="571504" cy="903297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5" name="Овал 47"/>
            <p:cNvSpPr/>
            <p:nvPr/>
          </p:nvSpPr>
          <p:spPr>
            <a:xfrm>
              <a:off x="3000364" y="4929198"/>
              <a:ext cx="285752" cy="14287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6" name="Овал 48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47" name="Прямая соединительная линия 49"/>
            <p:cNvCxnSpPr>
              <a:stCxn id="49" idx="0"/>
              <a:endCxn id="49" idx="4"/>
            </p:cNvCxnSpPr>
            <p:nvPr/>
          </p:nvCxnSpPr>
          <p:spPr>
            <a:xfrm rot="16200000" flipH="1">
              <a:off x="2750331" y="5393545"/>
              <a:ext cx="785818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50"/>
            <p:cNvSpPr/>
            <p:nvPr/>
          </p:nvSpPr>
          <p:spPr>
            <a:xfrm>
              <a:off x="3069421" y="4883951"/>
              <a:ext cx="142876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9" name="Овал 51"/>
            <p:cNvSpPr/>
            <p:nvPr/>
          </p:nvSpPr>
          <p:spPr>
            <a:xfrm>
              <a:off x="3000364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2892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2892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3000364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3214678" y="5143512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286116" y="5286388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86116" y="5429264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14678" y="5572140"/>
              <a:ext cx="71438" cy="7143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7470" y="5447383"/>
            <a:ext cx="6249293" cy="13620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3728" y="260649"/>
            <a:ext cx="6884924" cy="1701152"/>
          </a:xfrm>
        </p:spPr>
        <p:txBody>
          <a:bodyPr rtlCol="0">
            <a:normAutofit/>
          </a:bodyPr>
          <a:lstStyle>
            <a:lvl1pPr>
              <a:defRPr lang="ru-RU" smtClean="0">
                <a:ln>
                  <a:solidFill>
                    <a:srgbClr val="349655"/>
                  </a:solidFill>
                </a:ln>
                <a:gradFill>
                  <a:gsLst>
                    <a:gs pos="13000">
                      <a:schemeClr val="tx1"/>
                    </a:gs>
                    <a:gs pos="71000">
                      <a:schemeClr val="accent3">
                        <a:lumMod val="75000"/>
                      </a:schemeClr>
                    </a:gs>
                    <a:gs pos="92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6" name="Полилиния 8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" name="Полилиния 9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grpSp>
          <p:nvGrpSpPr>
            <p:cNvPr id="8" name="Группа 10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0" name="Полилиния 22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  <p:sp>
            <p:nvSpPr>
              <p:cNvPr id="21" name="Полилиния 23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Полилиния 20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  <p:sp>
            <p:nvSpPr>
              <p:cNvPr id="19" name="Полилиния 21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  <p:grpSp>
          <p:nvGrpSpPr>
            <p:cNvPr id="10" name="Группа 12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1" name="Группа 13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grpSp>
            <p:nvGrpSpPr>
              <p:cNvPr id="12" name="Группа 14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sp>
            <p:nvSpPr>
              <p:cNvPr id="13" name="Полилиния 15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</p:grpSp>
      <p:grpSp>
        <p:nvGrpSpPr>
          <p:cNvPr id="22" name="Группа 24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3" name="Овал 25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4" name="Овал 26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25" name="Прямая соединительная линия 27"/>
            <p:cNvCxnSpPr>
              <a:stCxn id="27" idx="0"/>
              <a:endCxn id="27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Овал 28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2" name="Овал 34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3" name="Овал 35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4" name="Овал 36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35" name="Группа 37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6" name="Овал 38"/>
            <p:cNvSpPr/>
            <p:nvPr/>
          </p:nvSpPr>
          <p:spPr>
            <a:xfrm>
              <a:off x="3059045" y="4938965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7" name="Овал 39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38" name="Прямая соединительная линия 40"/>
            <p:cNvCxnSpPr>
              <a:stCxn id="40" idx="0"/>
              <a:endCxn id="40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Овал 41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2970792" y="5288017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2986912" y="544186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034090" y="5572331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59486" y="5144883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5" name="Овал 47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6" name="Овал 48"/>
            <p:cNvSpPr/>
            <p:nvPr/>
          </p:nvSpPr>
          <p:spPr>
            <a:xfrm>
              <a:off x="3320865" y="5431608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7" name="Овал 49"/>
            <p:cNvSpPr/>
            <p:nvPr/>
          </p:nvSpPr>
          <p:spPr>
            <a:xfrm>
              <a:off x="3272413" y="558092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48" name="Группа 50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9" name="Овал 51"/>
            <p:cNvSpPr/>
            <p:nvPr/>
          </p:nvSpPr>
          <p:spPr>
            <a:xfrm>
              <a:off x="2981979" y="498428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0" name="Овал 52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51" name="Прямая соединительная линия 53"/>
            <p:cNvCxnSpPr>
              <a:stCxn id="53" idx="0"/>
              <a:endCxn id="53" idx="4"/>
            </p:cNvCxnSpPr>
            <p:nvPr/>
          </p:nvCxnSpPr>
          <p:spPr>
            <a:xfrm rot="16200000" flipH="1">
              <a:off x="2734240" y="5445728"/>
              <a:ext cx="785615" cy="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Овал 54"/>
            <p:cNvSpPr/>
            <p:nvPr/>
          </p:nvSpPr>
          <p:spPr>
            <a:xfrm>
              <a:off x="3046125" y="4902691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86740" y="517508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2908252" y="530865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2907397" y="5465652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2981657" y="562006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186218" y="515422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8" name="Овал 60"/>
            <p:cNvSpPr/>
            <p:nvPr/>
          </p:nvSpPr>
          <p:spPr>
            <a:xfrm>
              <a:off x="3269666" y="530669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9" name="Овал 61"/>
            <p:cNvSpPr/>
            <p:nvPr/>
          </p:nvSpPr>
          <p:spPr>
            <a:xfrm>
              <a:off x="3270256" y="547671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60" name="Овал 62"/>
            <p:cNvSpPr/>
            <p:nvPr/>
          </p:nvSpPr>
          <p:spPr>
            <a:xfrm>
              <a:off x="3192837" y="5626456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3" y="116632"/>
            <a:ext cx="5916019" cy="1224136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9551" y="2348880"/>
            <a:ext cx="4038600" cy="4156529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4947" y="2361713"/>
            <a:ext cx="4038600" cy="4104360"/>
          </a:xfrm>
          <a:solidFill>
            <a:schemeClr val="bg1">
              <a:alpha val="69000"/>
            </a:schemeClr>
          </a:solidFill>
        </p:spPr>
        <p:txBody>
          <a:bodyPr rtlCol="0">
            <a:normAutofit/>
          </a:bodyPr>
          <a:lstStyle>
            <a:lvl1pPr>
              <a:defRPr lang="ru-RU" smtClean="0"/>
            </a:lvl1pPr>
            <a:lvl2pPr>
              <a:defRPr lang="ru-RU" smtClean="0"/>
            </a:lvl2pPr>
            <a:lvl3pPr>
              <a:defRPr lang="ru-RU" smtClean="0"/>
            </a:lvl3pPr>
            <a:lvl4pPr>
              <a:defRPr lang="ru-RU" smtClean="0"/>
            </a:lvl4pPr>
            <a:lvl5pPr>
              <a:defRPr lang="ru-RU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-26988" y="-1220788"/>
            <a:ext cx="9182101" cy="10085388"/>
            <a:chOff x="-26242" y="-1220213"/>
            <a:chExt cx="9180633" cy="10084136"/>
          </a:xfrm>
        </p:grpSpPr>
        <p:sp>
          <p:nvSpPr>
            <p:cNvPr id="3" name="Полилиния 5"/>
            <p:cNvSpPr/>
            <p:nvPr/>
          </p:nvSpPr>
          <p:spPr>
            <a:xfrm>
              <a:off x="10391" y="-27384"/>
              <a:ext cx="9144000" cy="2234538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317500" dist="1524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90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" name="Полилиния 6"/>
            <p:cNvSpPr/>
            <p:nvPr/>
          </p:nvSpPr>
          <p:spPr>
            <a:xfrm rot="6303356">
              <a:off x="2533853" y="-3780308"/>
              <a:ext cx="3776723" cy="8896913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36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grpSp>
          <p:nvGrpSpPr>
            <p:cNvPr id="5" name="Группа 7"/>
            <p:cNvGrpSpPr/>
            <p:nvPr/>
          </p:nvGrpSpPr>
          <p:grpSpPr>
            <a:xfrm>
              <a:off x="6394068" y="481180"/>
              <a:ext cx="2749932" cy="3166048"/>
              <a:chOff x="6394068" y="481180"/>
              <a:chExt cx="2749932" cy="3166048"/>
            </a:xfrm>
            <a:effectLst>
              <a:outerShdw blurRad="139700" dist="1143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7" name="Полилиния 19"/>
              <p:cNvSpPr/>
              <p:nvPr/>
            </p:nvSpPr>
            <p:spPr>
              <a:xfrm>
                <a:off x="6394068" y="481180"/>
                <a:ext cx="2749932" cy="3166048"/>
              </a:xfrm>
              <a:custGeom>
                <a:avLst/>
                <a:gdLst>
                  <a:gd name="connsiteX0" fmla="*/ 2914650 w 2952750"/>
                  <a:gd name="connsiteY0" fmla="*/ 38100 h 3086100"/>
                  <a:gd name="connsiteX1" fmla="*/ 0 w 2952750"/>
                  <a:gd name="connsiteY1" fmla="*/ 2952750 h 3086100"/>
                  <a:gd name="connsiteX2" fmla="*/ 2171700 w 2952750"/>
                  <a:gd name="connsiteY2" fmla="*/ 3086100 h 3086100"/>
                  <a:gd name="connsiteX3" fmla="*/ 2952750 w 2952750"/>
                  <a:gd name="connsiteY3" fmla="*/ 0 h 3086100"/>
                  <a:gd name="connsiteX4" fmla="*/ 2914650 w 295275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143250 w 3924300"/>
                  <a:gd name="connsiteY2" fmla="*/ 3086100 h 3086100"/>
                  <a:gd name="connsiteX3" fmla="*/ 3924300 w 3924300"/>
                  <a:gd name="connsiteY3" fmla="*/ 0 h 3086100"/>
                  <a:gd name="connsiteX4" fmla="*/ 3886200 w 3924300"/>
                  <a:gd name="connsiteY4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3886200 w 3924300"/>
                  <a:gd name="connsiteY0" fmla="*/ 38100 h 3086100"/>
                  <a:gd name="connsiteX1" fmla="*/ 0 w 3924300"/>
                  <a:gd name="connsiteY1" fmla="*/ 2838450 h 3086100"/>
                  <a:gd name="connsiteX2" fmla="*/ 3886200 w 3924300"/>
                  <a:gd name="connsiteY2" fmla="*/ 190500 h 3086100"/>
                  <a:gd name="connsiteX3" fmla="*/ 3143250 w 3924300"/>
                  <a:gd name="connsiteY3" fmla="*/ 3086100 h 3086100"/>
                  <a:gd name="connsiteX4" fmla="*/ 3924300 w 3924300"/>
                  <a:gd name="connsiteY4" fmla="*/ 0 h 3086100"/>
                  <a:gd name="connsiteX5" fmla="*/ 3886200 w 3924300"/>
                  <a:gd name="connsiteY5" fmla="*/ 38100 h 3086100"/>
                  <a:gd name="connsiteX0" fmla="*/ 4424835 w 4462935"/>
                  <a:gd name="connsiteY0" fmla="*/ 38100 h 3086100"/>
                  <a:gd name="connsiteX1" fmla="*/ 538635 w 4462935"/>
                  <a:gd name="connsiteY1" fmla="*/ 2838450 h 3086100"/>
                  <a:gd name="connsiteX2" fmla="*/ 4424835 w 4462935"/>
                  <a:gd name="connsiteY2" fmla="*/ 190500 h 3086100"/>
                  <a:gd name="connsiteX3" fmla="*/ 3681885 w 4462935"/>
                  <a:gd name="connsiteY3" fmla="*/ 3086100 h 3086100"/>
                  <a:gd name="connsiteX4" fmla="*/ 4462935 w 4462935"/>
                  <a:gd name="connsiteY4" fmla="*/ 0 h 3086100"/>
                  <a:gd name="connsiteX5" fmla="*/ 4424835 w 4462935"/>
                  <a:gd name="connsiteY5" fmla="*/ 38100 h 3086100"/>
                  <a:gd name="connsiteX0" fmla="*/ 4563456 w 4601556"/>
                  <a:gd name="connsiteY0" fmla="*/ 38100 h 3086100"/>
                  <a:gd name="connsiteX1" fmla="*/ 677256 w 4601556"/>
                  <a:gd name="connsiteY1" fmla="*/ 2838450 h 3086100"/>
                  <a:gd name="connsiteX2" fmla="*/ 4563456 w 4601556"/>
                  <a:gd name="connsiteY2" fmla="*/ 190500 h 3086100"/>
                  <a:gd name="connsiteX3" fmla="*/ 3820506 w 4601556"/>
                  <a:gd name="connsiteY3" fmla="*/ 3086100 h 3086100"/>
                  <a:gd name="connsiteX4" fmla="*/ 4601556 w 4601556"/>
                  <a:gd name="connsiteY4" fmla="*/ 0 h 3086100"/>
                  <a:gd name="connsiteX5" fmla="*/ 4563456 w 4601556"/>
                  <a:gd name="connsiteY5" fmla="*/ 38100 h 308610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550191 w 3588291"/>
                  <a:gd name="connsiteY0" fmla="*/ 38100 h 3714750"/>
                  <a:gd name="connsiteX1" fmla="*/ 787941 w 3588291"/>
                  <a:gd name="connsiteY1" fmla="*/ 3714750 h 3714750"/>
                  <a:gd name="connsiteX2" fmla="*/ 3550191 w 3588291"/>
                  <a:gd name="connsiteY2" fmla="*/ 190500 h 3714750"/>
                  <a:gd name="connsiteX3" fmla="*/ 2807241 w 3588291"/>
                  <a:gd name="connsiteY3" fmla="*/ 3086100 h 3714750"/>
                  <a:gd name="connsiteX4" fmla="*/ 3588291 w 3588291"/>
                  <a:gd name="connsiteY4" fmla="*/ 0 h 3714750"/>
                  <a:gd name="connsiteX5" fmla="*/ 3550191 w 3588291"/>
                  <a:gd name="connsiteY5" fmla="*/ 38100 h 3714750"/>
                  <a:gd name="connsiteX0" fmla="*/ 3252162 w 3290262"/>
                  <a:gd name="connsiteY0" fmla="*/ 38100 h 3714750"/>
                  <a:gd name="connsiteX1" fmla="*/ 489912 w 3290262"/>
                  <a:gd name="connsiteY1" fmla="*/ 3714750 h 3714750"/>
                  <a:gd name="connsiteX2" fmla="*/ 3252162 w 3290262"/>
                  <a:gd name="connsiteY2" fmla="*/ 190500 h 3714750"/>
                  <a:gd name="connsiteX3" fmla="*/ 2509212 w 3290262"/>
                  <a:gd name="connsiteY3" fmla="*/ 3086100 h 3714750"/>
                  <a:gd name="connsiteX4" fmla="*/ 3290262 w 3290262"/>
                  <a:gd name="connsiteY4" fmla="*/ 0 h 3714750"/>
                  <a:gd name="connsiteX5" fmla="*/ 3252162 w 3290262"/>
                  <a:gd name="connsiteY5" fmla="*/ 38100 h 3714750"/>
                  <a:gd name="connsiteX0" fmla="*/ 3228144 w 3513894"/>
                  <a:gd name="connsiteY0" fmla="*/ 5807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28144 w 3513894"/>
                  <a:gd name="connsiteY5" fmla="*/ 5807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3247194 w 3513894"/>
                  <a:gd name="connsiteY0" fmla="*/ 191420 h 3734720"/>
                  <a:gd name="connsiteX1" fmla="*/ 465894 w 3513894"/>
                  <a:gd name="connsiteY1" fmla="*/ 3734720 h 3734720"/>
                  <a:gd name="connsiteX2" fmla="*/ 3513894 w 3513894"/>
                  <a:gd name="connsiteY2" fmla="*/ 920 h 3734720"/>
                  <a:gd name="connsiteX3" fmla="*/ 2485194 w 3513894"/>
                  <a:gd name="connsiteY3" fmla="*/ 3106070 h 3734720"/>
                  <a:gd name="connsiteX4" fmla="*/ 3266244 w 3513894"/>
                  <a:gd name="connsiteY4" fmla="*/ 19970 h 3734720"/>
                  <a:gd name="connsiteX5" fmla="*/ 3247194 w 3513894"/>
                  <a:gd name="connsiteY5" fmla="*/ 191420 h 3734720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985462 w 3252162"/>
                  <a:gd name="connsiteY0" fmla="*/ 200397 h 3115047"/>
                  <a:gd name="connsiteX1" fmla="*/ 489912 w 3252162"/>
                  <a:gd name="connsiteY1" fmla="*/ 2543547 h 3115047"/>
                  <a:gd name="connsiteX2" fmla="*/ 3252162 w 3252162"/>
                  <a:gd name="connsiteY2" fmla="*/ 9897 h 3115047"/>
                  <a:gd name="connsiteX3" fmla="*/ 2223462 w 3252162"/>
                  <a:gd name="connsiteY3" fmla="*/ 3115047 h 3115047"/>
                  <a:gd name="connsiteX4" fmla="*/ 3004512 w 3252162"/>
                  <a:gd name="connsiteY4" fmla="*/ 28947 h 3115047"/>
                  <a:gd name="connsiteX5" fmla="*/ 2985462 w 3252162"/>
                  <a:gd name="connsiteY5" fmla="*/ 200397 h 3115047"/>
                  <a:gd name="connsiteX0" fmla="*/ 2619284 w 2885984"/>
                  <a:gd name="connsiteY0" fmla="*/ 19373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5" fmla="*/ 2619284 w 2885984"/>
                  <a:gd name="connsiteY5" fmla="*/ 193733 h 3108383"/>
                  <a:gd name="connsiteX0" fmla="*/ 2638334 w 2885984"/>
                  <a:gd name="connsiteY0" fmla="*/ 22283 h 3108383"/>
                  <a:gd name="connsiteX1" fmla="*/ 123734 w 2885984"/>
                  <a:gd name="connsiteY1" fmla="*/ 2536883 h 3108383"/>
                  <a:gd name="connsiteX2" fmla="*/ 2885984 w 2885984"/>
                  <a:gd name="connsiteY2" fmla="*/ 3233 h 3108383"/>
                  <a:gd name="connsiteX3" fmla="*/ 1857284 w 2885984"/>
                  <a:gd name="connsiteY3" fmla="*/ 3108383 h 3108383"/>
                  <a:gd name="connsiteX4" fmla="*/ 2638334 w 2885984"/>
                  <a:gd name="connsiteY4" fmla="*/ 22283 h 3108383"/>
                  <a:gd name="connsiteX0" fmla="*/ 2638334 w 3113196"/>
                  <a:gd name="connsiteY0" fmla="*/ 325176 h 2839776"/>
                  <a:gd name="connsiteX1" fmla="*/ 123734 w 3113196"/>
                  <a:gd name="connsiteY1" fmla="*/ 2839776 h 2839776"/>
                  <a:gd name="connsiteX2" fmla="*/ 2885984 w 3113196"/>
                  <a:gd name="connsiteY2" fmla="*/ 306126 h 2839776"/>
                  <a:gd name="connsiteX3" fmla="*/ 2638334 w 3113196"/>
                  <a:gd name="connsiteY3" fmla="*/ 325176 h 2839776"/>
                  <a:gd name="connsiteX0" fmla="*/ 2638334 w 2885984"/>
                  <a:gd name="connsiteY0" fmla="*/ 62045 h 2576645"/>
                  <a:gd name="connsiteX1" fmla="*/ 123734 w 2885984"/>
                  <a:gd name="connsiteY1" fmla="*/ 2576645 h 2576645"/>
                  <a:gd name="connsiteX2" fmla="*/ 2885984 w 2885984"/>
                  <a:gd name="connsiteY2" fmla="*/ 42995 h 2576645"/>
                  <a:gd name="connsiteX3" fmla="*/ 2638334 w 2885984"/>
                  <a:gd name="connsiteY3" fmla="*/ 62045 h 2576645"/>
                  <a:gd name="connsiteX0" fmla="*/ 2514600 w 2514600"/>
                  <a:gd name="connsiteY0" fmla="*/ 0 h 2514600"/>
                  <a:gd name="connsiteX1" fmla="*/ 0 w 2514600"/>
                  <a:gd name="connsiteY1" fmla="*/ 2514600 h 2514600"/>
                  <a:gd name="connsiteX2" fmla="*/ 2514600 w 2514600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  <a:gd name="connsiteX0" fmla="*/ 2569404 w 2569404"/>
                  <a:gd name="connsiteY0" fmla="*/ 0 h 2514600"/>
                  <a:gd name="connsiteX1" fmla="*/ 54804 w 2569404"/>
                  <a:gd name="connsiteY1" fmla="*/ 2514600 h 2514600"/>
                  <a:gd name="connsiteX2" fmla="*/ 2569404 w 2569404"/>
                  <a:gd name="connsiteY2" fmla="*/ 0 h 2514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69404" h="2514600">
                    <a:moveTo>
                      <a:pt x="2569404" y="0"/>
                    </a:moveTo>
                    <a:cubicBezTo>
                      <a:pt x="1731204" y="838200"/>
                      <a:pt x="-364296" y="800100"/>
                      <a:pt x="54804" y="2514600"/>
                    </a:cubicBezTo>
                    <a:cubicBezTo>
                      <a:pt x="-21396" y="990600"/>
                      <a:pt x="2219417" y="810673"/>
                      <a:pt x="2569404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  <p:sp>
            <p:nvSpPr>
              <p:cNvPr id="18" name="Полилиния 20"/>
              <p:cNvSpPr/>
              <p:nvPr/>
            </p:nvSpPr>
            <p:spPr>
              <a:xfrm>
                <a:off x="7437360" y="2231840"/>
                <a:ext cx="1268489" cy="870320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8489" h="870320">
                    <a:moveTo>
                      <a:pt x="258839" y="870320"/>
                    </a:moveTo>
                    <a:cubicBezTo>
                      <a:pt x="277889" y="362320"/>
                      <a:pt x="931939" y="489320"/>
                      <a:pt x="1268489" y="298820"/>
                    </a:cubicBezTo>
                    <a:lnTo>
                      <a:pt x="468389" y="13070"/>
                    </a:lnTo>
                    <a:cubicBezTo>
                      <a:pt x="93739" y="-69480"/>
                      <a:pt x="-255511" y="241670"/>
                      <a:pt x="258839" y="87032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  <p:grpSp>
          <p:nvGrpSpPr>
            <p:cNvPr id="6" name="Группа 8"/>
            <p:cNvGrpSpPr/>
            <p:nvPr/>
          </p:nvGrpSpPr>
          <p:grpSpPr>
            <a:xfrm>
              <a:off x="6804247" y="2989943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Полилиния 17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  <p:sp>
            <p:nvSpPr>
              <p:cNvPr id="16" name="Полилиния 18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  <p:grpSp>
          <p:nvGrpSpPr>
            <p:cNvPr id="7" name="Группа 9"/>
            <p:cNvGrpSpPr/>
            <p:nvPr/>
          </p:nvGrpSpPr>
          <p:grpSpPr>
            <a:xfrm>
              <a:off x="185390" y="3243716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8" name="Группа 10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3" name="Полилиния 15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4" name="Полилиния 16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grpSp>
            <p:nvGrpSpPr>
              <p:cNvPr id="9" name="Группа 11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1" name="Полилиния 13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2" name="Полилиния 14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sp>
            <p:nvSpPr>
              <p:cNvPr id="10" name="Полилиния 12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2709069" y="6420644"/>
            <a:ext cx="307975" cy="449263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02373" y="4955611"/>
              <a:ext cx="285753" cy="14363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49877" y="5395414"/>
              <a:ext cx="78519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67407" y="4883671"/>
              <a:ext cx="141403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8" y="5143844"/>
              <a:ext cx="70702" cy="7341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7571" y="5287375"/>
              <a:ext cx="73648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27378" y="5431893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0651" y="5573316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070" y="5150282"/>
              <a:ext cx="73648" cy="734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6474" y="5287625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86415" y="5427631"/>
              <a:ext cx="70702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14764" y="5577572"/>
              <a:ext cx="73646" cy="7022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128587" y="634682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59045" y="4938965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70792" y="5288017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86912" y="544186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34090" y="5572331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59486" y="5144883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320865" y="5431608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72413" y="558092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589169" y="103982"/>
            <a:ext cx="306387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81979" y="4984288"/>
              <a:ext cx="287234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34240" y="5445728"/>
              <a:ext cx="785615" cy="296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46125" y="4902691"/>
              <a:ext cx="14213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2986740" y="5175086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08252" y="530865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07397" y="5465652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81657" y="5620067"/>
              <a:ext cx="7106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186218" y="5154225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69666" y="5306690"/>
              <a:ext cx="7106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70256" y="5476715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192837" y="5626456"/>
              <a:ext cx="7106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7"/>
          <p:cNvGrpSpPr>
            <a:grpSpLocks/>
          </p:cNvGrpSpPr>
          <p:nvPr/>
        </p:nvGrpSpPr>
        <p:grpSpPr bwMode="auto">
          <a:xfrm>
            <a:off x="-90488" y="-26988"/>
            <a:ext cx="9299576" cy="8086726"/>
            <a:chOff x="-89897" y="0"/>
            <a:chExt cx="9298389" cy="8086773"/>
          </a:xfrm>
        </p:grpSpPr>
        <p:sp>
          <p:nvSpPr>
            <p:cNvPr id="6" name="Полилиния 8"/>
            <p:cNvSpPr/>
            <p:nvPr/>
          </p:nvSpPr>
          <p:spPr>
            <a:xfrm flipV="1">
              <a:off x="-36512" y="4592248"/>
              <a:ext cx="9245004" cy="2381122"/>
            </a:xfrm>
            <a:custGeom>
              <a:avLst/>
              <a:gdLst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309"/>
                <a:gd name="connsiteX1" fmla="*/ 10391 w 9144000"/>
                <a:gd name="connsiteY1" fmla="*/ 1194954 h 2161309"/>
                <a:gd name="connsiteX2" fmla="*/ 9144000 w 9144000"/>
                <a:gd name="connsiteY2" fmla="*/ 0 h 2161309"/>
                <a:gd name="connsiteX3" fmla="*/ 9133609 w 9144000"/>
                <a:gd name="connsiteY3" fmla="*/ 550718 h 2161309"/>
                <a:gd name="connsiteX4" fmla="*/ 3564082 w 9144000"/>
                <a:gd name="connsiteY4" fmla="*/ 2161309 h 2161309"/>
                <a:gd name="connsiteX5" fmla="*/ 0 w 9144000"/>
                <a:gd name="connsiteY5" fmla="*/ 1579418 h 2161309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161845"/>
                <a:gd name="connsiteX1" fmla="*/ 10391 w 9144000"/>
                <a:gd name="connsiteY1" fmla="*/ 1194954 h 2161845"/>
                <a:gd name="connsiteX2" fmla="*/ 9144000 w 9144000"/>
                <a:gd name="connsiteY2" fmla="*/ 0 h 2161845"/>
                <a:gd name="connsiteX3" fmla="*/ 9133609 w 9144000"/>
                <a:gd name="connsiteY3" fmla="*/ 550718 h 2161845"/>
                <a:gd name="connsiteX4" fmla="*/ 3564082 w 9144000"/>
                <a:gd name="connsiteY4" fmla="*/ 2161309 h 2161845"/>
                <a:gd name="connsiteX5" fmla="*/ 0 w 9144000"/>
                <a:gd name="connsiteY5" fmla="*/ 1579418 h 2161845"/>
                <a:gd name="connsiteX0" fmla="*/ 0 w 9144000"/>
                <a:gd name="connsiteY0" fmla="*/ 1579418 h 2276079"/>
                <a:gd name="connsiteX1" fmla="*/ 10391 w 9144000"/>
                <a:gd name="connsiteY1" fmla="*/ 1194954 h 2276079"/>
                <a:gd name="connsiteX2" fmla="*/ 9144000 w 9144000"/>
                <a:gd name="connsiteY2" fmla="*/ 0 h 2276079"/>
                <a:gd name="connsiteX3" fmla="*/ 9133609 w 9144000"/>
                <a:gd name="connsiteY3" fmla="*/ 550718 h 2276079"/>
                <a:gd name="connsiteX4" fmla="*/ 3574473 w 9144000"/>
                <a:gd name="connsiteY4" fmla="*/ 2275609 h 2276079"/>
                <a:gd name="connsiteX5" fmla="*/ 0 w 9144000"/>
                <a:gd name="connsiteY5" fmla="*/ 1579418 h 2276079"/>
                <a:gd name="connsiteX0" fmla="*/ 0 w 9144000"/>
                <a:gd name="connsiteY0" fmla="*/ 1579418 h 2234538"/>
                <a:gd name="connsiteX1" fmla="*/ 10391 w 9144000"/>
                <a:gd name="connsiteY1" fmla="*/ 1194954 h 2234538"/>
                <a:gd name="connsiteX2" fmla="*/ 9144000 w 9144000"/>
                <a:gd name="connsiteY2" fmla="*/ 0 h 2234538"/>
                <a:gd name="connsiteX3" fmla="*/ 9133609 w 9144000"/>
                <a:gd name="connsiteY3" fmla="*/ 550718 h 2234538"/>
                <a:gd name="connsiteX4" fmla="*/ 3418609 w 9144000"/>
                <a:gd name="connsiteY4" fmla="*/ 2234046 h 2234538"/>
                <a:gd name="connsiteX5" fmla="*/ 0 w 9144000"/>
                <a:gd name="connsiteY5" fmla="*/ 1579418 h 223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0" h="2234538">
                  <a:moveTo>
                    <a:pt x="0" y="1579418"/>
                  </a:moveTo>
                  <a:lnTo>
                    <a:pt x="10391" y="1194954"/>
                  </a:lnTo>
                  <a:lnTo>
                    <a:pt x="9144000" y="0"/>
                  </a:lnTo>
                  <a:lnTo>
                    <a:pt x="9133609" y="550718"/>
                  </a:lnTo>
                  <a:cubicBezTo>
                    <a:pt x="6591300" y="651164"/>
                    <a:pt x="5534890" y="1998518"/>
                    <a:pt x="3418609" y="2234046"/>
                  </a:cubicBezTo>
                  <a:cubicBezTo>
                    <a:pt x="1929246" y="2258291"/>
                    <a:pt x="543790" y="1378528"/>
                    <a:pt x="0" y="157941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65100" dist="127000" algn="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>
                <a:rot lat="0" lon="0" rev="4200000"/>
              </a:lightRig>
            </a:scene3d>
            <a:sp3d prstMaterial="metal">
              <a:bevelT w="2349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7" name="Полилиния 9"/>
            <p:cNvSpPr/>
            <p:nvPr/>
          </p:nvSpPr>
          <p:spPr>
            <a:xfrm rot="15296644" flipV="1">
              <a:off x="2494221" y="1711164"/>
              <a:ext cx="3791491" cy="8959727"/>
            </a:xfrm>
            <a:custGeom>
              <a:avLst/>
              <a:gdLst>
                <a:gd name="connsiteX0" fmla="*/ 1101437 w 1101437"/>
                <a:gd name="connsiteY0" fmla="*/ 10391 h 6889173"/>
                <a:gd name="connsiteX1" fmla="*/ 1007918 w 1101437"/>
                <a:gd name="connsiteY1" fmla="*/ 0 h 6889173"/>
                <a:gd name="connsiteX2" fmla="*/ 0 w 1101437"/>
                <a:gd name="connsiteY2" fmla="*/ 5081155 h 6889173"/>
                <a:gd name="connsiteX3" fmla="*/ 613064 w 1101437"/>
                <a:gd name="connsiteY3" fmla="*/ 6889173 h 6889173"/>
                <a:gd name="connsiteX4" fmla="*/ 665018 w 1101437"/>
                <a:gd name="connsiteY4" fmla="*/ 6889173 h 6889173"/>
                <a:gd name="connsiteX5" fmla="*/ 467591 w 1101437"/>
                <a:gd name="connsiteY5" fmla="*/ 4073237 h 6889173"/>
                <a:gd name="connsiteX6" fmla="*/ 1101437 w 1101437"/>
                <a:gd name="connsiteY6" fmla="*/ 10391 h 6889173"/>
                <a:gd name="connsiteX0" fmla="*/ 1418094 w 1418094"/>
                <a:gd name="connsiteY0" fmla="*/ 10391 h 6889173"/>
                <a:gd name="connsiteX1" fmla="*/ 1324575 w 1418094"/>
                <a:gd name="connsiteY1" fmla="*/ 0 h 6889173"/>
                <a:gd name="connsiteX2" fmla="*/ 316657 w 1418094"/>
                <a:gd name="connsiteY2" fmla="*/ 5081155 h 6889173"/>
                <a:gd name="connsiteX3" fmla="*/ 929721 w 1418094"/>
                <a:gd name="connsiteY3" fmla="*/ 6889173 h 6889173"/>
                <a:gd name="connsiteX4" fmla="*/ 981675 w 1418094"/>
                <a:gd name="connsiteY4" fmla="*/ 6889173 h 6889173"/>
                <a:gd name="connsiteX5" fmla="*/ 784248 w 1418094"/>
                <a:gd name="connsiteY5" fmla="*/ 4073237 h 6889173"/>
                <a:gd name="connsiteX6" fmla="*/ 1418094 w 1418094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543718"/>
                <a:gd name="connsiteY0" fmla="*/ 10391 h 6889173"/>
                <a:gd name="connsiteX1" fmla="*/ 1450199 w 1543718"/>
                <a:gd name="connsiteY1" fmla="*/ 0 h 6889173"/>
                <a:gd name="connsiteX2" fmla="*/ 442281 w 1543718"/>
                <a:gd name="connsiteY2" fmla="*/ 5081155 h 6889173"/>
                <a:gd name="connsiteX3" fmla="*/ 1055345 w 1543718"/>
                <a:gd name="connsiteY3" fmla="*/ 6889173 h 6889173"/>
                <a:gd name="connsiteX4" fmla="*/ 1107299 w 1543718"/>
                <a:gd name="connsiteY4" fmla="*/ 6889173 h 6889173"/>
                <a:gd name="connsiteX5" fmla="*/ 909872 w 1543718"/>
                <a:gd name="connsiteY5" fmla="*/ 4073237 h 6889173"/>
                <a:gd name="connsiteX6" fmla="*/ 1543718 w 1543718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1543718 w 1668296"/>
                <a:gd name="connsiteY0" fmla="*/ 10391 h 6889173"/>
                <a:gd name="connsiteX1" fmla="*/ 1450199 w 1668296"/>
                <a:gd name="connsiteY1" fmla="*/ 0 h 6889173"/>
                <a:gd name="connsiteX2" fmla="*/ 442281 w 1668296"/>
                <a:gd name="connsiteY2" fmla="*/ 5081155 h 6889173"/>
                <a:gd name="connsiteX3" fmla="*/ 1055345 w 1668296"/>
                <a:gd name="connsiteY3" fmla="*/ 6889173 h 6889173"/>
                <a:gd name="connsiteX4" fmla="*/ 1107299 w 1668296"/>
                <a:gd name="connsiteY4" fmla="*/ 6889173 h 6889173"/>
                <a:gd name="connsiteX5" fmla="*/ 909872 w 1668296"/>
                <a:gd name="connsiteY5" fmla="*/ 4073237 h 6889173"/>
                <a:gd name="connsiteX6" fmla="*/ 1543718 w 1668296"/>
                <a:gd name="connsiteY6" fmla="*/ 10391 h 6889173"/>
                <a:gd name="connsiteX0" fmla="*/ 3526525 w 3651103"/>
                <a:gd name="connsiteY0" fmla="*/ 415545 h 7294327"/>
                <a:gd name="connsiteX1" fmla="*/ 317711 w 3651103"/>
                <a:gd name="connsiteY1" fmla="*/ 0 h 7294327"/>
                <a:gd name="connsiteX2" fmla="*/ 2425088 w 3651103"/>
                <a:gd name="connsiteY2" fmla="*/ 5486309 h 7294327"/>
                <a:gd name="connsiteX3" fmla="*/ 3038152 w 3651103"/>
                <a:gd name="connsiteY3" fmla="*/ 7294327 h 7294327"/>
                <a:gd name="connsiteX4" fmla="*/ 3090106 w 3651103"/>
                <a:gd name="connsiteY4" fmla="*/ 7294327 h 7294327"/>
                <a:gd name="connsiteX5" fmla="*/ 2892679 w 3651103"/>
                <a:gd name="connsiteY5" fmla="*/ 4478391 h 7294327"/>
                <a:gd name="connsiteX6" fmla="*/ 3526525 w 3651103"/>
                <a:gd name="connsiteY6" fmla="*/ 415545 h 7294327"/>
                <a:gd name="connsiteX0" fmla="*/ 445914 w 3651103"/>
                <a:gd name="connsiteY0" fmla="*/ 0 h 7347603"/>
                <a:gd name="connsiteX1" fmla="*/ 317711 w 3651103"/>
                <a:gd name="connsiteY1" fmla="*/ 53276 h 7347603"/>
                <a:gd name="connsiteX2" fmla="*/ 2425088 w 3651103"/>
                <a:gd name="connsiteY2" fmla="*/ 5539585 h 7347603"/>
                <a:gd name="connsiteX3" fmla="*/ 3038152 w 3651103"/>
                <a:gd name="connsiteY3" fmla="*/ 7347603 h 7347603"/>
                <a:gd name="connsiteX4" fmla="*/ 3090106 w 3651103"/>
                <a:gd name="connsiteY4" fmla="*/ 7347603 h 7347603"/>
                <a:gd name="connsiteX5" fmla="*/ 2892679 w 3651103"/>
                <a:gd name="connsiteY5" fmla="*/ 4531667 h 7347603"/>
                <a:gd name="connsiteX6" fmla="*/ 445914 w 3651103"/>
                <a:gd name="connsiteY6" fmla="*/ 0 h 7347603"/>
                <a:gd name="connsiteX0" fmla="*/ 445914 w 3651103"/>
                <a:gd name="connsiteY0" fmla="*/ 0 h 8896913"/>
                <a:gd name="connsiteX1" fmla="*/ 317711 w 3651103"/>
                <a:gd name="connsiteY1" fmla="*/ 53276 h 8896913"/>
                <a:gd name="connsiteX2" fmla="*/ 2425088 w 3651103"/>
                <a:gd name="connsiteY2" fmla="*/ 5539585 h 8896913"/>
                <a:gd name="connsiteX3" fmla="*/ 2546947 w 3651103"/>
                <a:gd name="connsiteY3" fmla="*/ 8896913 h 8896913"/>
                <a:gd name="connsiteX4" fmla="*/ 3090106 w 3651103"/>
                <a:gd name="connsiteY4" fmla="*/ 7347603 h 8896913"/>
                <a:gd name="connsiteX5" fmla="*/ 2892679 w 3651103"/>
                <a:gd name="connsiteY5" fmla="*/ 4531667 h 8896913"/>
                <a:gd name="connsiteX6" fmla="*/ 445914 w 3651103"/>
                <a:gd name="connsiteY6" fmla="*/ 0 h 8896913"/>
                <a:gd name="connsiteX0" fmla="*/ 445914 w 4168321"/>
                <a:gd name="connsiteY0" fmla="*/ 0 h 8896913"/>
                <a:gd name="connsiteX1" fmla="*/ 317711 w 4168321"/>
                <a:gd name="connsiteY1" fmla="*/ 53276 h 8896913"/>
                <a:gd name="connsiteX2" fmla="*/ 2425088 w 4168321"/>
                <a:gd name="connsiteY2" fmla="*/ 5539585 h 8896913"/>
                <a:gd name="connsiteX3" fmla="*/ 2546947 w 4168321"/>
                <a:gd name="connsiteY3" fmla="*/ 8896913 h 8896913"/>
                <a:gd name="connsiteX4" fmla="*/ 3853382 w 4168321"/>
                <a:gd name="connsiteY4" fmla="*/ 8507821 h 8896913"/>
                <a:gd name="connsiteX5" fmla="*/ 2892679 w 4168321"/>
                <a:gd name="connsiteY5" fmla="*/ 4531667 h 8896913"/>
                <a:gd name="connsiteX6" fmla="*/ 445914 w 4168321"/>
                <a:gd name="connsiteY6" fmla="*/ 0 h 8896913"/>
                <a:gd name="connsiteX0" fmla="*/ 509951 w 4232358"/>
                <a:gd name="connsiteY0" fmla="*/ 0 h 8896913"/>
                <a:gd name="connsiteX1" fmla="*/ 381748 w 4232358"/>
                <a:gd name="connsiteY1" fmla="*/ 53276 h 8896913"/>
                <a:gd name="connsiteX2" fmla="*/ 1946105 w 4232358"/>
                <a:gd name="connsiteY2" fmla="*/ 5285145 h 8896913"/>
                <a:gd name="connsiteX3" fmla="*/ 2610984 w 4232358"/>
                <a:gd name="connsiteY3" fmla="*/ 8896913 h 8896913"/>
                <a:gd name="connsiteX4" fmla="*/ 3917419 w 4232358"/>
                <a:gd name="connsiteY4" fmla="*/ 8507821 h 8896913"/>
                <a:gd name="connsiteX5" fmla="*/ 2956716 w 4232358"/>
                <a:gd name="connsiteY5" fmla="*/ 4531667 h 8896913"/>
                <a:gd name="connsiteX6" fmla="*/ 509951 w 4232358"/>
                <a:gd name="connsiteY6" fmla="*/ 0 h 8896913"/>
                <a:gd name="connsiteX0" fmla="*/ 192745 w 3915152"/>
                <a:gd name="connsiteY0" fmla="*/ 0 h 8896913"/>
                <a:gd name="connsiteX1" fmla="*/ 64542 w 3915152"/>
                <a:gd name="connsiteY1" fmla="*/ 53276 h 8896913"/>
                <a:gd name="connsiteX2" fmla="*/ 2293778 w 3915152"/>
                <a:gd name="connsiteY2" fmla="*/ 8896913 h 8896913"/>
                <a:gd name="connsiteX3" fmla="*/ 3600213 w 3915152"/>
                <a:gd name="connsiteY3" fmla="*/ 8507821 h 8896913"/>
                <a:gd name="connsiteX4" fmla="*/ 2639510 w 3915152"/>
                <a:gd name="connsiteY4" fmla="*/ 4531667 h 8896913"/>
                <a:gd name="connsiteX5" fmla="*/ 192745 w 3915152"/>
                <a:gd name="connsiteY5" fmla="*/ 0 h 8896913"/>
                <a:gd name="connsiteX0" fmla="*/ 128203 w 3850610"/>
                <a:gd name="connsiteY0" fmla="*/ 0 h 8896913"/>
                <a:gd name="connsiteX1" fmla="*/ 0 w 3850610"/>
                <a:gd name="connsiteY1" fmla="*/ 53276 h 8896913"/>
                <a:gd name="connsiteX2" fmla="*/ 2229236 w 3850610"/>
                <a:gd name="connsiteY2" fmla="*/ 8896913 h 8896913"/>
                <a:gd name="connsiteX3" fmla="*/ 3535671 w 3850610"/>
                <a:gd name="connsiteY3" fmla="*/ 8507821 h 8896913"/>
                <a:gd name="connsiteX4" fmla="*/ 2574968 w 3850610"/>
                <a:gd name="connsiteY4" fmla="*/ 4531667 h 8896913"/>
                <a:gd name="connsiteX5" fmla="*/ 128203 w 3850610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862195"/>
                <a:gd name="connsiteY0" fmla="*/ 0 h 8896913"/>
                <a:gd name="connsiteX1" fmla="*/ 0 w 3862195"/>
                <a:gd name="connsiteY1" fmla="*/ 53276 h 8896913"/>
                <a:gd name="connsiteX2" fmla="*/ 2229236 w 3862195"/>
                <a:gd name="connsiteY2" fmla="*/ 8896913 h 8896913"/>
                <a:gd name="connsiteX3" fmla="*/ 3535671 w 3862195"/>
                <a:gd name="connsiteY3" fmla="*/ 8507821 h 8896913"/>
                <a:gd name="connsiteX4" fmla="*/ 2629859 w 3862195"/>
                <a:gd name="connsiteY4" fmla="*/ 3827397 h 8896913"/>
                <a:gd name="connsiteX5" fmla="*/ 128203 w 3862195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28203 w 3535671"/>
                <a:gd name="connsiteY0" fmla="*/ 0 h 8896913"/>
                <a:gd name="connsiteX1" fmla="*/ 0 w 3535671"/>
                <a:gd name="connsiteY1" fmla="*/ 53276 h 8896913"/>
                <a:gd name="connsiteX2" fmla="*/ 2229236 w 3535671"/>
                <a:gd name="connsiteY2" fmla="*/ 8896913 h 8896913"/>
                <a:gd name="connsiteX3" fmla="*/ 3535671 w 3535671"/>
                <a:gd name="connsiteY3" fmla="*/ 8507821 h 8896913"/>
                <a:gd name="connsiteX4" fmla="*/ 2629859 w 3535671"/>
                <a:gd name="connsiteY4" fmla="*/ 3827397 h 8896913"/>
                <a:gd name="connsiteX5" fmla="*/ 128203 w 3535671"/>
                <a:gd name="connsiteY5" fmla="*/ 0 h 8896913"/>
                <a:gd name="connsiteX0" fmla="*/ 164332 w 3571800"/>
                <a:gd name="connsiteY0" fmla="*/ 0 h 8896913"/>
                <a:gd name="connsiteX1" fmla="*/ 0 w 3571800"/>
                <a:gd name="connsiteY1" fmla="*/ 31271 h 8896913"/>
                <a:gd name="connsiteX2" fmla="*/ 2265365 w 3571800"/>
                <a:gd name="connsiteY2" fmla="*/ 8896913 h 8896913"/>
                <a:gd name="connsiteX3" fmla="*/ 3571800 w 3571800"/>
                <a:gd name="connsiteY3" fmla="*/ 8507821 h 8896913"/>
                <a:gd name="connsiteX4" fmla="*/ 2665988 w 3571800"/>
                <a:gd name="connsiteY4" fmla="*/ 3827397 h 8896913"/>
                <a:gd name="connsiteX5" fmla="*/ 164332 w 3571800"/>
                <a:gd name="connsiteY5" fmla="*/ 0 h 8896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571800" h="8896913">
                  <a:moveTo>
                    <a:pt x="164332" y="0"/>
                  </a:moveTo>
                  <a:lnTo>
                    <a:pt x="0" y="31271"/>
                  </a:lnTo>
                  <a:cubicBezTo>
                    <a:pt x="350172" y="1514090"/>
                    <a:pt x="1676087" y="7487822"/>
                    <a:pt x="2265365" y="8896913"/>
                  </a:cubicBezTo>
                  <a:lnTo>
                    <a:pt x="3571800" y="8507821"/>
                  </a:lnTo>
                  <a:cubicBezTo>
                    <a:pt x="3036553" y="6682818"/>
                    <a:pt x="4168320" y="6104029"/>
                    <a:pt x="2665988" y="3827397"/>
                  </a:cubicBezTo>
                  <a:cubicBezTo>
                    <a:pt x="1652017" y="2416566"/>
                    <a:pt x="447622" y="1672663"/>
                    <a:pt x="16433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7200000"/>
              </a:lightRig>
            </a:scene3d>
            <a:sp3d prstMaterial="metal">
              <a:bevelT w="23495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grpSp>
          <p:nvGrpSpPr>
            <p:cNvPr id="8" name="Группа 10"/>
            <p:cNvGrpSpPr/>
            <p:nvPr/>
          </p:nvGrpSpPr>
          <p:grpSpPr>
            <a:xfrm flipH="1">
              <a:off x="5256810" y="2236468"/>
              <a:ext cx="3590585" cy="5620207"/>
              <a:chOff x="185390" y="3243716"/>
              <a:chExt cx="3590585" cy="5620207"/>
            </a:xfrm>
            <a:effectLst>
              <a:outerShdw blurRad="241300" dist="127000" dir="2700000" algn="tl" rotWithShape="0">
                <a:prstClr val="black">
                  <a:alpha val="40000"/>
                </a:prstClr>
              </a:outerShdw>
            </a:effectLst>
          </p:grpSpPr>
          <p:grpSp>
            <p:nvGrpSpPr>
              <p:cNvPr id="12" name="Группа 14"/>
              <p:cNvGrpSpPr/>
              <p:nvPr/>
            </p:nvGrpSpPr>
            <p:grpSpPr>
              <a:xfrm rot="730301">
                <a:off x="185390" y="3243716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7" name="Полилиния 19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8" name="Полилиния 20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grpSp>
            <p:nvGrpSpPr>
              <p:cNvPr id="13" name="Группа 15"/>
              <p:cNvGrpSpPr/>
              <p:nvPr/>
            </p:nvGrpSpPr>
            <p:grpSpPr>
              <a:xfrm rot="3587098" flipH="1">
                <a:off x="687085" y="5581915"/>
                <a:ext cx="2537603" cy="1800200"/>
                <a:chOff x="1242309" y="3933056"/>
                <a:chExt cx="3179905" cy="2425676"/>
              </a:xfrm>
            </p:grpSpPr>
            <p:sp>
              <p:nvSpPr>
                <p:cNvPr id="15" name="Полилиния 17"/>
                <p:cNvSpPr/>
                <p:nvPr/>
              </p:nvSpPr>
              <p:spPr>
                <a:xfrm flipH="1">
                  <a:off x="1242309" y="3933056"/>
                  <a:ext cx="3179905" cy="242567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9905" h="2425676">
                      <a:moveTo>
                        <a:pt x="457570" y="2425676"/>
                      </a:moveTo>
                      <a:cubicBezTo>
                        <a:pt x="723363" y="1917676"/>
                        <a:pt x="971012" y="985133"/>
                        <a:pt x="3179905" y="228576"/>
                      </a:cubicBezTo>
                      <a:cubicBezTo>
                        <a:pt x="2390691" y="-65037"/>
                        <a:pt x="890276" y="-126418"/>
                        <a:pt x="289748" y="349226"/>
                      </a:cubicBezTo>
                      <a:cubicBezTo>
                        <a:pt x="-171988" y="803704"/>
                        <a:pt x="-56780" y="1797026"/>
                        <a:pt x="457570" y="242567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  <p:sp>
              <p:nvSpPr>
                <p:cNvPr id="16" name="Полилиния 18"/>
                <p:cNvSpPr/>
                <p:nvPr/>
              </p:nvSpPr>
              <p:spPr>
                <a:xfrm flipH="1">
                  <a:off x="1242309" y="4034146"/>
                  <a:ext cx="2973173" cy="2324586"/>
                </a:xfrm>
                <a:custGeom>
                  <a:avLst/>
                  <a:gdLst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0" fmla="*/ 0 w 1009650"/>
                    <a:gd name="connsiteY0" fmla="*/ 857250 h 857250"/>
                    <a:gd name="connsiteX1" fmla="*/ 1009650 w 1009650"/>
                    <a:gd name="connsiteY1" fmla="*/ 285750 h 857250"/>
                    <a:gd name="connsiteX2" fmla="*/ 209550 w 1009650"/>
                    <a:gd name="connsiteY2" fmla="*/ 0 h 857250"/>
                    <a:gd name="connsiteX3" fmla="*/ 0 w 1009650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195726 w 1205376"/>
                    <a:gd name="connsiteY0" fmla="*/ 857250 h 857250"/>
                    <a:gd name="connsiteX1" fmla="*/ 1205376 w 1205376"/>
                    <a:gd name="connsiteY1" fmla="*/ 285750 h 857250"/>
                    <a:gd name="connsiteX2" fmla="*/ 405276 w 1205376"/>
                    <a:gd name="connsiteY2" fmla="*/ 0 h 857250"/>
                    <a:gd name="connsiteX3" fmla="*/ 195726 w 1205376"/>
                    <a:gd name="connsiteY3" fmla="*/ 857250 h 857250"/>
                    <a:gd name="connsiteX0" fmla="*/ 258839 w 1268489"/>
                    <a:gd name="connsiteY0" fmla="*/ 870320 h 870320"/>
                    <a:gd name="connsiteX1" fmla="*/ 1268489 w 1268489"/>
                    <a:gd name="connsiteY1" fmla="*/ 298820 h 870320"/>
                    <a:gd name="connsiteX2" fmla="*/ 468389 w 1268489"/>
                    <a:gd name="connsiteY2" fmla="*/ 13070 h 870320"/>
                    <a:gd name="connsiteX3" fmla="*/ 258839 w 1268489"/>
                    <a:gd name="connsiteY3" fmla="*/ 870320 h 870320"/>
                    <a:gd name="connsiteX0" fmla="*/ 258839 w 2197403"/>
                    <a:gd name="connsiteY0" fmla="*/ 2197100 h 2197100"/>
                    <a:gd name="connsiteX1" fmla="*/ 2197403 w 2197403"/>
                    <a:gd name="connsiteY1" fmla="*/ 0 h 2197100"/>
                    <a:gd name="connsiteX2" fmla="*/ 468389 w 2197403"/>
                    <a:gd name="connsiteY2" fmla="*/ 1339850 h 2197100"/>
                    <a:gd name="connsiteX3" fmla="*/ 258839 w 219740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04279 w 2442843"/>
                    <a:gd name="connsiteY0" fmla="*/ 2197100 h 2197100"/>
                    <a:gd name="connsiteX1" fmla="*/ 2442843 w 2442843"/>
                    <a:gd name="connsiteY1" fmla="*/ 0 h 2197100"/>
                    <a:gd name="connsiteX2" fmla="*/ 205829 w 2442843"/>
                    <a:gd name="connsiteY2" fmla="*/ 381907 h 2197100"/>
                    <a:gd name="connsiteX3" fmla="*/ 504279 w 2442843"/>
                    <a:gd name="connsiteY3" fmla="*/ 2197100 h 2197100"/>
                    <a:gd name="connsiteX0" fmla="*/ 542621 w 2481185"/>
                    <a:gd name="connsiteY0" fmla="*/ 2197100 h 2197100"/>
                    <a:gd name="connsiteX1" fmla="*/ 2481185 w 2481185"/>
                    <a:gd name="connsiteY1" fmla="*/ 0 h 2197100"/>
                    <a:gd name="connsiteX2" fmla="*/ 244171 w 2481185"/>
                    <a:gd name="connsiteY2" fmla="*/ 381907 h 2197100"/>
                    <a:gd name="connsiteX3" fmla="*/ 542621 w 2481185"/>
                    <a:gd name="connsiteY3" fmla="*/ 2197100 h 2197100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542621 w 2742442"/>
                    <a:gd name="connsiteY0" fmla="*/ 2047245 h 2047245"/>
                    <a:gd name="connsiteX1" fmla="*/ 2742442 w 2742442"/>
                    <a:gd name="connsiteY1" fmla="*/ 53345 h 2047245"/>
                    <a:gd name="connsiteX2" fmla="*/ 244171 w 2742442"/>
                    <a:gd name="connsiteY2" fmla="*/ 232052 h 2047245"/>
                    <a:gd name="connsiteX3" fmla="*/ 542621 w 2742442"/>
                    <a:gd name="connsiteY3" fmla="*/ 2047245 h 2047245"/>
                    <a:gd name="connsiteX0" fmla="*/ 849722 w 3049543"/>
                    <a:gd name="connsiteY0" fmla="*/ 2087856 h 2087856"/>
                    <a:gd name="connsiteX1" fmla="*/ 3049543 w 3049543"/>
                    <a:gd name="connsiteY1" fmla="*/ 93956 h 2087856"/>
                    <a:gd name="connsiteX2" fmla="*/ 159386 w 3049543"/>
                    <a:gd name="connsiteY2" fmla="*/ 214606 h 2087856"/>
                    <a:gd name="connsiteX3" fmla="*/ 849722 w 3049543"/>
                    <a:gd name="connsiteY3" fmla="*/ 2087856 h 2087856"/>
                    <a:gd name="connsiteX0" fmla="*/ 849722 w 3049543"/>
                    <a:gd name="connsiteY0" fmla="*/ 2222476 h 2222476"/>
                    <a:gd name="connsiteX1" fmla="*/ 3049543 w 3049543"/>
                    <a:gd name="connsiteY1" fmla="*/ 228576 h 2222476"/>
                    <a:gd name="connsiteX2" fmla="*/ 159386 w 3049543"/>
                    <a:gd name="connsiteY2" fmla="*/ 349226 h 2222476"/>
                    <a:gd name="connsiteX3" fmla="*/ 849722 w 3049543"/>
                    <a:gd name="connsiteY3" fmla="*/ 2222476 h 22224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457570 w 3179905"/>
                    <a:gd name="connsiteY0" fmla="*/ 2425676 h 2425676"/>
                    <a:gd name="connsiteX1" fmla="*/ 3179905 w 3179905"/>
                    <a:gd name="connsiteY1" fmla="*/ 228576 h 2425676"/>
                    <a:gd name="connsiteX2" fmla="*/ 289748 w 3179905"/>
                    <a:gd name="connsiteY2" fmla="*/ 349226 h 2425676"/>
                    <a:gd name="connsiteX3" fmla="*/ 457570 w 3179905"/>
                    <a:gd name="connsiteY3" fmla="*/ 2425676 h 242567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  <a:gd name="connsiteX0" fmla="*/ 250838 w 2973173"/>
                    <a:gd name="connsiteY0" fmla="*/ 2324586 h 2324586"/>
                    <a:gd name="connsiteX1" fmla="*/ 2973173 w 2973173"/>
                    <a:gd name="connsiteY1" fmla="*/ 127486 h 2324586"/>
                    <a:gd name="connsiteX2" fmla="*/ 561988 w 2973173"/>
                    <a:gd name="connsiteY2" fmla="*/ 552936 h 2324586"/>
                    <a:gd name="connsiteX3" fmla="*/ 250838 w 2973173"/>
                    <a:gd name="connsiteY3" fmla="*/ 2324586 h 232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73173" h="2324586">
                      <a:moveTo>
                        <a:pt x="250838" y="2324586"/>
                      </a:moveTo>
                      <a:cubicBezTo>
                        <a:pt x="-223597" y="1061844"/>
                        <a:pt x="764280" y="-146471"/>
                        <a:pt x="2973173" y="127486"/>
                      </a:cubicBezTo>
                      <a:cubicBezTo>
                        <a:pt x="2183959" y="-166127"/>
                        <a:pt x="1162516" y="77292"/>
                        <a:pt x="561988" y="552936"/>
                      </a:cubicBezTo>
                      <a:cubicBezTo>
                        <a:pt x="100252" y="1007414"/>
                        <a:pt x="-263512" y="1695936"/>
                        <a:pt x="250838" y="2324586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/>
                <a:scene3d>
                  <a:camera prst="orthographicFront"/>
                  <a:lightRig rig="threePt" dir="t">
                    <a:rot lat="0" lon="0" rev="3600000"/>
                  </a:lightRig>
                </a:scene3d>
                <a:sp3d prstMaterial="metal">
                  <a:bevelT w="23495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1800"/>
                </a:p>
              </p:txBody>
            </p:sp>
          </p:grpSp>
          <p:sp>
            <p:nvSpPr>
              <p:cNvPr id="14" name="Полилиния 16"/>
              <p:cNvSpPr/>
              <p:nvPr/>
            </p:nvSpPr>
            <p:spPr>
              <a:xfrm rot="7992440" flipV="1">
                <a:off x="-100822" y="4987126"/>
                <a:ext cx="4907839" cy="2845755"/>
              </a:xfrm>
              <a:custGeom>
                <a:avLst/>
                <a:gdLst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0" fmla="*/ 0 w 1009650"/>
                  <a:gd name="connsiteY0" fmla="*/ 857250 h 857250"/>
                  <a:gd name="connsiteX1" fmla="*/ 1009650 w 1009650"/>
                  <a:gd name="connsiteY1" fmla="*/ 285750 h 857250"/>
                  <a:gd name="connsiteX2" fmla="*/ 209550 w 1009650"/>
                  <a:gd name="connsiteY2" fmla="*/ 0 h 857250"/>
                  <a:gd name="connsiteX3" fmla="*/ 0 w 1009650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195726 w 1205376"/>
                  <a:gd name="connsiteY0" fmla="*/ 857250 h 857250"/>
                  <a:gd name="connsiteX1" fmla="*/ 1205376 w 1205376"/>
                  <a:gd name="connsiteY1" fmla="*/ 285750 h 857250"/>
                  <a:gd name="connsiteX2" fmla="*/ 405276 w 1205376"/>
                  <a:gd name="connsiteY2" fmla="*/ 0 h 857250"/>
                  <a:gd name="connsiteX3" fmla="*/ 195726 w 1205376"/>
                  <a:gd name="connsiteY3" fmla="*/ 857250 h 857250"/>
                  <a:gd name="connsiteX0" fmla="*/ 258839 w 1268489"/>
                  <a:gd name="connsiteY0" fmla="*/ 870320 h 870320"/>
                  <a:gd name="connsiteX1" fmla="*/ 1268489 w 1268489"/>
                  <a:gd name="connsiteY1" fmla="*/ 298820 h 870320"/>
                  <a:gd name="connsiteX2" fmla="*/ 468389 w 1268489"/>
                  <a:gd name="connsiteY2" fmla="*/ 13070 h 870320"/>
                  <a:gd name="connsiteX3" fmla="*/ 258839 w 1268489"/>
                  <a:gd name="connsiteY3" fmla="*/ 870320 h 870320"/>
                  <a:gd name="connsiteX0" fmla="*/ 258839 w 2197403"/>
                  <a:gd name="connsiteY0" fmla="*/ 2197100 h 2197100"/>
                  <a:gd name="connsiteX1" fmla="*/ 2197403 w 2197403"/>
                  <a:gd name="connsiteY1" fmla="*/ 0 h 2197100"/>
                  <a:gd name="connsiteX2" fmla="*/ 468389 w 2197403"/>
                  <a:gd name="connsiteY2" fmla="*/ 1339850 h 2197100"/>
                  <a:gd name="connsiteX3" fmla="*/ 258839 w 219740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04279 w 2442843"/>
                  <a:gd name="connsiteY0" fmla="*/ 2197100 h 2197100"/>
                  <a:gd name="connsiteX1" fmla="*/ 2442843 w 2442843"/>
                  <a:gd name="connsiteY1" fmla="*/ 0 h 2197100"/>
                  <a:gd name="connsiteX2" fmla="*/ 205829 w 2442843"/>
                  <a:gd name="connsiteY2" fmla="*/ 381907 h 2197100"/>
                  <a:gd name="connsiteX3" fmla="*/ 504279 w 2442843"/>
                  <a:gd name="connsiteY3" fmla="*/ 2197100 h 2197100"/>
                  <a:gd name="connsiteX0" fmla="*/ 542621 w 2481185"/>
                  <a:gd name="connsiteY0" fmla="*/ 2197100 h 2197100"/>
                  <a:gd name="connsiteX1" fmla="*/ 2481185 w 2481185"/>
                  <a:gd name="connsiteY1" fmla="*/ 0 h 2197100"/>
                  <a:gd name="connsiteX2" fmla="*/ 244171 w 2481185"/>
                  <a:gd name="connsiteY2" fmla="*/ 381907 h 2197100"/>
                  <a:gd name="connsiteX3" fmla="*/ 542621 w 2481185"/>
                  <a:gd name="connsiteY3" fmla="*/ 2197100 h 2197100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542621 w 2742442"/>
                  <a:gd name="connsiteY0" fmla="*/ 2047245 h 2047245"/>
                  <a:gd name="connsiteX1" fmla="*/ 2742442 w 2742442"/>
                  <a:gd name="connsiteY1" fmla="*/ 53345 h 2047245"/>
                  <a:gd name="connsiteX2" fmla="*/ 244171 w 2742442"/>
                  <a:gd name="connsiteY2" fmla="*/ 232052 h 2047245"/>
                  <a:gd name="connsiteX3" fmla="*/ 542621 w 2742442"/>
                  <a:gd name="connsiteY3" fmla="*/ 2047245 h 2047245"/>
                  <a:gd name="connsiteX0" fmla="*/ 849722 w 3049543"/>
                  <a:gd name="connsiteY0" fmla="*/ 2087856 h 2087856"/>
                  <a:gd name="connsiteX1" fmla="*/ 3049543 w 3049543"/>
                  <a:gd name="connsiteY1" fmla="*/ 93956 h 2087856"/>
                  <a:gd name="connsiteX2" fmla="*/ 159386 w 3049543"/>
                  <a:gd name="connsiteY2" fmla="*/ 214606 h 2087856"/>
                  <a:gd name="connsiteX3" fmla="*/ 849722 w 3049543"/>
                  <a:gd name="connsiteY3" fmla="*/ 2087856 h 2087856"/>
                  <a:gd name="connsiteX0" fmla="*/ 849722 w 3049543"/>
                  <a:gd name="connsiteY0" fmla="*/ 2222476 h 2222476"/>
                  <a:gd name="connsiteX1" fmla="*/ 3049543 w 3049543"/>
                  <a:gd name="connsiteY1" fmla="*/ 228576 h 2222476"/>
                  <a:gd name="connsiteX2" fmla="*/ 159386 w 3049543"/>
                  <a:gd name="connsiteY2" fmla="*/ 349226 h 2222476"/>
                  <a:gd name="connsiteX3" fmla="*/ 849722 w 3049543"/>
                  <a:gd name="connsiteY3" fmla="*/ 2222476 h 22224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457570 w 3179905"/>
                  <a:gd name="connsiteY0" fmla="*/ 2425676 h 2425676"/>
                  <a:gd name="connsiteX1" fmla="*/ 3179905 w 3179905"/>
                  <a:gd name="connsiteY1" fmla="*/ 228576 h 2425676"/>
                  <a:gd name="connsiteX2" fmla="*/ 289748 w 3179905"/>
                  <a:gd name="connsiteY2" fmla="*/ 349226 h 2425676"/>
                  <a:gd name="connsiteX3" fmla="*/ 457570 w 3179905"/>
                  <a:gd name="connsiteY3" fmla="*/ 2425676 h 242567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  <a:gd name="connsiteX0" fmla="*/ 250838 w 2973173"/>
                  <a:gd name="connsiteY0" fmla="*/ 2324586 h 2324586"/>
                  <a:gd name="connsiteX1" fmla="*/ 2973173 w 2973173"/>
                  <a:gd name="connsiteY1" fmla="*/ 127486 h 2324586"/>
                  <a:gd name="connsiteX2" fmla="*/ 561988 w 2973173"/>
                  <a:gd name="connsiteY2" fmla="*/ 552936 h 2324586"/>
                  <a:gd name="connsiteX3" fmla="*/ 250838 w 2973173"/>
                  <a:gd name="connsiteY3" fmla="*/ 2324586 h 232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73173" h="2324586">
                    <a:moveTo>
                      <a:pt x="250838" y="2324586"/>
                    </a:moveTo>
                    <a:cubicBezTo>
                      <a:pt x="237998" y="899249"/>
                      <a:pt x="764280" y="-146471"/>
                      <a:pt x="2973173" y="127486"/>
                    </a:cubicBezTo>
                    <a:cubicBezTo>
                      <a:pt x="2183959" y="-166127"/>
                      <a:pt x="1162516" y="77292"/>
                      <a:pt x="561988" y="552936"/>
                    </a:cubicBezTo>
                    <a:cubicBezTo>
                      <a:pt x="100252" y="1007414"/>
                      <a:pt x="-263512" y="1695936"/>
                      <a:pt x="250838" y="2324586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  <p:grpSp>
          <p:nvGrpSpPr>
            <p:cNvPr id="9" name="Группа 11"/>
            <p:cNvGrpSpPr/>
            <p:nvPr/>
          </p:nvGrpSpPr>
          <p:grpSpPr>
            <a:xfrm>
              <a:off x="0" y="0"/>
              <a:ext cx="1935357" cy="2630356"/>
              <a:chOff x="6804247" y="2989943"/>
              <a:chExt cx="1935357" cy="2630356"/>
            </a:xfrm>
            <a:effectLst>
              <a:outerShdw blurRad="152400" dist="889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Полилиния 12"/>
              <p:cNvSpPr/>
              <p:nvPr/>
            </p:nvSpPr>
            <p:spPr>
              <a:xfrm>
                <a:off x="6804247" y="2989943"/>
                <a:ext cx="1935357" cy="1519178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  <p:sp>
            <p:nvSpPr>
              <p:cNvPr id="11" name="Полилиния 13"/>
              <p:cNvSpPr/>
              <p:nvPr/>
            </p:nvSpPr>
            <p:spPr>
              <a:xfrm rot="16513135" flipH="1">
                <a:off x="7195453" y="4558086"/>
                <a:ext cx="1170704" cy="953721"/>
              </a:xfrm>
              <a:custGeom>
                <a:avLst/>
                <a:gdLst>
                  <a:gd name="connsiteX0" fmla="*/ 0 w 1262743"/>
                  <a:gd name="connsiteY0" fmla="*/ 0 h 2162628"/>
                  <a:gd name="connsiteX1" fmla="*/ 1262743 w 1262743"/>
                  <a:gd name="connsiteY1" fmla="*/ 928914 h 2162628"/>
                  <a:gd name="connsiteX2" fmla="*/ 899886 w 1262743"/>
                  <a:gd name="connsiteY2" fmla="*/ 2162628 h 2162628"/>
                  <a:gd name="connsiteX3" fmla="*/ 0 w 1262743"/>
                  <a:gd name="connsiteY3" fmla="*/ 0 h 2162628"/>
                  <a:gd name="connsiteX0" fmla="*/ 0 w 1521910"/>
                  <a:gd name="connsiteY0" fmla="*/ 0 h 2162628"/>
                  <a:gd name="connsiteX1" fmla="*/ 1262743 w 1521910"/>
                  <a:gd name="connsiteY1" fmla="*/ 928914 h 2162628"/>
                  <a:gd name="connsiteX2" fmla="*/ 899886 w 1521910"/>
                  <a:gd name="connsiteY2" fmla="*/ 2162628 h 2162628"/>
                  <a:gd name="connsiteX3" fmla="*/ 0 w 1521910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0 w 2389003"/>
                  <a:gd name="connsiteY0" fmla="*/ 0 h 2162628"/>
                  <a:gd name="connsiteX1" fmla="*/ 1262743 w 2389003"/>
                  <a:gd name="connsiteY1" fmla="*/ 928914 h 2162628"/>
                  <a:gd name="connsiteX2" fmla="*/ 899886 w 2389003"/>
                  <a:gd name="connsiteY2" fmla="*/ 2162628 h 2162628"/>
                  <a:gd name="connsiteX3" fmla="*/ 0 w 2389003"/>
                  <a:gd name="connsiteY3" fmla="*/ 0 h 2162628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85 w 2389088"/>
                  <a:gd name="connsiteY0" fmla="*/ 33885 h 2196513"/>
                  <a:gd name="connsiteX1" fmla="*/ 1016084 w 2389088"/>
                  <a:gd name="connsiteY1" fmla="*/ 1848171 h 2196513"/>
                  <a:gd name="connsiteX2" fmla="*/ 1262828 w 2389088"/>
                  <a:gd name="connsiteY2" fmla="*/ 962799 h 2196513"/>
                  <a:gd name="connsiteX3" fmla="*/ 899971 w 2389088"/>
                  <a:gd name="connsiteY3" fmla="*/ 2196513 h 2196513"/>
                  <a:gd name="connsiteX4" fmla="*/ 85 w 2389088"/>
                  <a:gd name="connsiteY4" fmla="*/ 33885 h 2196513"/>
                  <a:gd name="connsiteX0" fmla="*/ 13544 w 2402547"/>
                  <a:gd name="connsiteY0" fmla="*/ 33885 h 2196513"/>
                  <a:gd name="connsiteX1" fmla="*/ 1029543 w 2402547"/>
                  <a:gd name="connsiteY1" fmla="*/ 1848171 h 2196513"/>
                  <a:gd name="connsiteX2" fmla="*/ 1276287 w 2402547"/>
                  <a:gd name="connsiteY2" fmla="*/ 962799 h 2196513"/>
                  <a:gd name="connsiteX3" fmla="*/ 913430 w 2402547"/>
                  <a:gd name="connsiteY3" fmla="*/ 2196513 h 2196513"/>
                  <a:gd name="connsiteX4" fmla="*/ 13544 w 2402547"/>
                  <a:gd name="connsiteY4" fmla="*/ 33885 h 2196513"/>
                  <a:gd name="connsiteX0" fmla="*/ 13544 w 2402547"/>
                  <a:gd name="connsiteY0" fmla="*/ 0 h 2162628"/>
                  <a:gd name="connsiteX1" fmla="*/ 1029543 w 2402547"/>
                  <a:gd name="connsiteY1" fmla="*/ 1814286 h 2162628"/>
                  <a:gd name="connsiteX2" fmla="*/ 1276287 w 2402547"/>
                  <a:gd name="connsiteY2" fmla="*/ 928914 h 2162628"/>
                  <a:gd name="connsiteX3" fmla="*/ 913430 w 2402547"/>
                  <a:gd name="connsiteY3" fmla="*/ 2162628 h 2162628"/>
                  <a:gd name="connsiteX4" fmla="*/ 13544 w 2402547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1039918 w 2412922"/>
                  <a:gd name="connsiteY1" fmla="*/ 1814286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23919 w 2412922"/>
                  <a:gd name="connsiteY0" fmla="*/ 0 h 2162628"/>
                  <a:gd name="connsiteX1" fmla="*/ 967346 w 2412922"/>
                  <a:gd name="connsiteY1" fmla="*/ 2002971 h 2162628"/>
                  <a:gd name="connsiteX2" fmla="*/ 1286662 w 2412922"/>
                  <a:gd name="connsiteY2" fmla="*/ 928914 h 2162628"/>
                  <a:gd name="connsiteX3" fmla="*/ 923805 w 2412922"/>
                  <a:gd name="connsiteY3" fmla="*/ 2162628 h 2162628"/>
                  <a:gd name="connsiteX4" fmla="*/ 23919 w 2412922"/>
                  <a:gd name="connsiteY4" fmla="*/ 0 h 2162628"/>
                  <a:gd name="connsiteX0" fmla="*/ 19479 w 2408482"/>
                  <a:gd name="connsiteY0" fmla="*/ 0 h 2162628"/>
                  <a:gd name="connsiteX1" fmla="*/ 962906 w 2408482"/>
                  <a:gd name="connsiteY1" fmla="*/ 2002971 h 2162628"/>
                  <a:gd name="connsiteX2" fmla="*/ 1282222 w 2408482"/>
                  <a:gd name="connsiteY2" fmla="*/ 928914 h 2162628"/>
                  <a:gd name="connsiteX3" fmla="*/ 919365 w 2408482"/>
                  <a:gd name="connsiteY3" fmla="*/ 2162628 h 2162628"/>
                  <a:gd name="connsiteX4" fmla="*/ 19479 w 2408482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51 w 2389054"/>
                  <a:gd name="connsiteY0" fmla="*/ 0 h 2162628"/>
                  <a:gd name="connsiteX1" fmla="*/ 943478 w 2389054"/>
                  <a:gd name="connsiteY1" fmla="*/ 2002971 h 2162628"/>
                  <a:gd name="connsiteX2" fmla="*/ 1262794 w 2389054"/>
                  <a:gd name="connsiteY2" fmla="*/ 928914 h 2162628"/>
                  <a:gd name="connsiteX3" fmla="*/ 899937 w 2389054"/>
                  <a:gd name="connsiteY3" fmla="*/ 2162628 h 2162628"/>
                  <a:gd name="connsiteX4" fmla="*/ 51 w 2389054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12353"/>
                  <a:gd name="connsiteY0" fmla="*/ 0 h 2162628"/>
                  <a:gd name="connsiteX1" fmla="*/ 966777 w 2412353"/>
                  <a:gd name="connsiteY1" fmla="*/ 2002971 h 2162628"/>
                  <a:gd name="connsiteX2" fmla="*/ 1286093 w 2412353"/>
                  <a:gd name="connsiteY2" fmla="*/ 928914 h 2162628"/>
                  <a:gd name="connsiteX3" fmla="*/ 923236 w 2412353"/>
                  <a:gd name="connsiteY3" fmla="*/ 2162628 h 2162628"/>
                  <a:gd name="connsiteX4" fmla="*/ 23350 w 2412353"/>
                  <a:gd name="connsiteY4" fmla="*/ 0 h 2162628"/>
                  <a:gd name="connsiteX0" fmla="*/ 23350 w 2486250"/>
                  <a:gd name="connsiteY0" fmla="*/ 0 h 2162628"/>
                  <a:gd name="connsiteX1" fmla="*/ 1300606 w 2486250"/>
                  <a:gd name="connsiteY1" fmla="*/ 1857828 h 2162628"/>
                  <a:gd name="connsiteX2" fmla="*/ 1286093 w 2486250"/>
                  <a:gd name="connsiteY2" fmla="*/ 928914 h 2162628"/>
                  <a:gd name="connsiteX3" fmla="*/ 923236 w 2486250"/>
                  <a:gd name="connsiteY3" fmla="*/ 2162628 h 2162628"/>
                  <a:gd name="connsiteX4" fmla="*/ 23350 w 2486250"/>
                  <a:gd name="connsiteY4" fmla="*/ 0 h 2162628"/>
                  <a:gd name="connsiteX0" fmla="*/ 14606 w 2639499"/>
                  <a:gd name="connsiteY0" fmla="*/ 0 h 2002971"/>
                  <a:gd name="connsiteX1" fmla="*/ 1291862 w 2639499"/>
                  <a:gd name="connsiteY1" fmla="*/ 1857828 h 2002971"/>
                  <a:gd name="connsiteX2" fmla="*/ 1277349 w 2639499"/>
                  <a:gd name="connsiteY2" fmla="*/ 928914 h 2002971"/>
                  <a:gd name="connsiteX3" fmla="*/ 1277349 w 2639499"/>
                  <a:gd name="connsiteY3" fmla="*/ 2002971 h 2002971"/>
                  <a:gd name="connsiteX4" fmla="*/ 14606 w 2639499"/>
                  <a:gd name="connsiteY4" fmla="*/ 0 h 2002971"/>
                  <a:gd name="connsiteX0" fmla="*/ 15519 w 2640412"/>
                  <a:gd name="connsiteY0" fmla="*/ 0 h 2002971"/>
                  <a:gd name="connsiteX1" fmla="*/ 1292775 w 2640412"/>
                  <a:gd name="connsiteY1" fmla="*/ 1857828 h 2002971"/>
                  <a:gd name="connsiteX2" fmla="*/ 1278262 w 2640412"/>
                  <a:gd name="connsiteY2" fmla="*/ 928914 h 2002971"/>
                  <a:gd name="connsiteX3" fmla="*/ 1278262 w 2640412"/>
                  <a:gd name="connsiteY3" fmla="*/ 2002971 h 2002971"/>
                  <a:gd name="connsiteX4" fmla="*/ 15519 w 2640412"/>
                  <a:gd name="connsiteY4" fmla="*/ 0 h 2002971"/>
                  <a:gd name="connsiteX0" fmla="*/ 1221 w 2626114"/>
                  <a:gd name="connsiteY0" fmla="*/ 0 h 2002971"/>
                  <a:gd name="connsiteX1" fmla="*/ 1278477 w 2626114"/>
                  <a:gd name="connsiteY1" fmla="*/ 1857828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26114"/>
                  <a:gd name="connsiteY0" fmla="*/ 0 h 2002971"/>
                  <a:gd name="connsiteX1" fmla="*/ 1263963 w 2626114"/>
                  <a:gd name="connsiteY1" fmla="*/ 1915885 h 2002971"/>
                  <a:gd name="connsiteX2" fmla="*/ 1263964 w 2626114"/>
                  <a:gd name="connsiteY2" fmla="*/ 928914 h 2002971"/>
                  <a:gd name="connsiteX3" fmla="*/ 1263964 w 2626114"/>
                  <a:gd name="connsiteY3" fmla="*/ 2002971 h 2002971"/>
                  <a:gd name="connsiteX4" fmla="*/ 1221 w 2626114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1221 w 2673855"/>
                  <a:gd name="connsiteY0" fmla="*/ 0 h 2002971"/>
                  <a:gd name="connsiteX1" fmla="*/ 1263963 w 2673855"/>
                  <a:gd name="connsiteY1" fmla="*/ 1915885 h 2002971"/>
                  <a:gd name="connsiteX2" fmla="*/ 1263964 w 2673855"/>
                  <a:gd name="connsiteY2" fmla="*/ 928914 h 2002971"/>
                  <a:gd name="connsiteX3" fmla="*/ 1263964 w 2673855"/>
                  <a:gd name="connsiteY3" fmla="*/ 2002971 h 2002971"/>
                  <a:gd name="connsiteX4" fmla="*/ 1221 w 2673855"/>
                  <a:gd name="connsiteY4" fmla="*/ 0 h 2002971"/>
                  <a:gd name="connsiteX0" fmla="*/ 2037 w 2674671"/>
                  <a:gd name="connsiteY0" fmla="*/ 0 h 2002987"/>
                  <a:gd name="connsiteX1" fmla="*/ 1264779 w 2674671"/>
                  <a:gd name="connsiteY1" fmla="*/ 1915885 h 2002987"/>
                  <a:gd name="connsiteX2" fmla="*/ 1264780 w 2674671"/>
                  <a:gd name="connsiteY2" fmla="*/ 928914 h 2002987"/>
                  <a:gd name="connsiteX3" fmla="*/ 1264780 w 2674671"/>
                  <a:gd name="connsiteY3" fmla="*/ 2002971 h 2002987"/>
                  <a:gd name="connsiteX4" fmla="*/ 2037 w 2674671"/>
                  <a:gd name="connsiteY4" fmla="*/ 0 h 2002987"/>
                  <a:gd name="connsiteX0" fmla="*/ 2106 w 2674740"/>
                  <a:gd name="connsiteY0" fmla="*/ 0 h 2002971"/>
                  <a:gd name="connsiteX1" fmla="*/ 1264848 w 2674740"/>
                  <a:gd name="connsiteY1" fmla="*/ 1915885 h 2002971"/>
                  <a:gd name="connsiteX2" fmla="*/ 1264849 w 2674740"/>
                  <a:gd name="connsiteY2" fmla="*/ 928914 h 2002971"/>
                  <a:gd name="connsiteX3" fmla="*/ 1264849 w 2674740"/>
                  <a:gd name="connsiteY3" fmla="*/ 2002971 h 2002971"/>
                  <a:gd name="connsiteX4" fmla="*/ 2106 w 2674740"/>
                  <a:gd name="connsiteY4" fmla="*/ 0 h 2002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74740" h="2002971">
                    <a:moveTo>
                      <a:pt x="2106" y="0"/>
                    </a:moveTo>
                    <a:cubicBezTo>
                      <a:pt x="181116" y="599924"/>
                      <a:pt x="227077" y="1673980"/>
                      <a:pt x="1264848" y="1915885"/>
                    </a:cubicBezTo>
                    <a:cubicBezTo>
                      <a:pt x="3304104" y="1838477"/>
                      <a:pt x="2474373" y="-285448"/>
                      <a:pt x="1264849" y="928914"/>
                    </a:cubicBezTo>
                    <a:cubicBezTo>
                      <a:pt x="2145382" y="-503163"/>
                      <a:pt x="3940316" y="1722362"/>
                      <a:pt x="1264849" y="2002971"/>
                    </a:cubicBezTo>
                    <a:cubicBezTo>
                      <a:pt x="340774" y="1920725"/>
                      <a:pt x="-31760" y="967619"/>
                      <a:pt x="2106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>
                  <a:rot lat="0" lon="0" rev="3600000"/>
                </a:lightRig>
              </a:scene3d>
              <a:sp3d prstMaterial="metal">
                <a:bevelT w="23495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/>
              </a:p>
            </p:txBody>
          </p:sp>
        </p:grpSp>
      </p:grpSp>
      <p:grpSp>
        <p:nvGrpSpPr>
          <p:cNvPr id="19" name="Группа 21"/>
          <p:cNvGrpSpPr>
            <a:grpSpLocks/>
          </p:cNvGrpSpPr>
          <p:nvPr/>
        </p:nvGrpSpPr>
        <p:grpSpPr bwMode="auto">
          <a:xfrm rot="7987570">
            <a:off x="7840662" y="4568826"/>
            <a:ext cx="307975" cy="450850"/>
            <a:chOff x="2857488" y="4883951"/>
            <a:chExt cx="571504" cy="903297"/>
          </a:xfrm>
        </p:grpSpPr>
        <p:sp>
          <p:nvSpPr>
            <p:cNvPr id="20" name="Овал 22"/>
            <p:cNvSpPr/>
            <p:nvPr/>
          </p:nvSpPr>
          <p:spPr>
            <a:xfrm>
              <a:off x="3014916" y="4990020"/>
              <a:ext cx="285753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1" name="Овал 23">
              <a:hlinkClick r:id="" action="ppaction://hlinkshowjump?jump=next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22" name="Прямая соединительная линия 24"/>
            <p:cNvCxnSpPr>
              <a:stCxn id="24" idx="0"/>
              <a:endCxn id="24" idx="4"/>
            </p:cNvCxnSpPr>
            <p:nvPr/>
          </p:nvCxnSpPr>
          <p:spPr>
            <a:xfrm rot="16200000" flipH="1">
              <a:off x="2750455" y="543798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Овал 25"/>
            <p:cNvSpPr/>
            <p:nvPr/>
          </p:nvSpPr>
          <p:spPr>
            <a:xfrm>
              <a:off x="3070154" y="4897736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4" name="Овал 26"/>
            <p:cNvSpPr/>
            <p:nvPr/>
          </p:nvSpPr>
          <p:spPr>
            <a:xfrm>
              <a:off x="3002106" y="514610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5" name="Овал 27"/>
            <p:cNvSpPr/>
            <p:nvPr/>
          </p:nvSpPr>
          <p:spPr>
            <a:xfrm>
              <a:off x="2928170" y="5302193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6" name="Овал 28"/>
            <p:cNvSpPr/>
            <p:nvPr/>
          </p:nvSpPr>
          <p:spPr>
            <a:xfrm>
              <a:off x="2942260" y="5488996"/>
              <a:ext cx="73648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7" name="Овал 29"/>
            <p:cNvSpPr/>
            <p:nvPr/>
          </p:nvSpPr>
          <p:spPr>
            <a:xfrm>
              <a:off x="3005329" y="5622809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8" name="Овал 30"/>
            <p:cNvSpPr/>
            <p:nvPr/>
          </p:nvSpPr>
          <p:spPr>
            <a:xfrm>
              <a:off x="3214067" y="5152524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29" name="Овал 31"/>
            <p:cNvSpPr/>
            <p:nvPr/>
          </p:nvSpPr>
          <p:spPr>
            <a:xfrm>
              <a:off x="3287479" y="528895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0" name="Овал 32"/>
            <p:cNvSpPr/>
            <p:nvPr/>
          </p:nvSpPr>
          <p:spPr>
            <a:xfrm>
              <a:off x="3291093" y="5477637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1" name="Овал 33"/>
            <p:cNvSpPr/>
            <p:nvPr/>
          </p:nvSpPr>
          <p:spPr>
            <a:xfrm>
              <a:off x="3227631" y="5631839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32" name="Группа 34"/>
          <p:cNvGrpSpPr>
            <a:grpSpLocks/>
          </p:cNvGrpSpPr>
          <p:nvPr/>
        </p:nvGrpSpPr>
        <p:grpSpPr bwMode="auto">
          <a:xfrm rot="-7840260">
            <a:off x="6215062" y="5070476"/>
            <a:ext cx="307975" cy="450850"/>
            <a:chOff x="2857488" y="4883951"/>
            <a:chExt cx="571504" cy="903297"/>
          </a:xfrm>
        </p:grpSpPr>
        <p:sp>
          <p:nvSpPr>
            <p:cNvPr id="33" name="Овал 35"/>
            <p:cNvSpPr/>
            <p:nvPr/>
          </p:nvSpPr>
          <p:spPr>
            <a:xfrm>
              <a:off x="3059045" y="4938965"/>
              <a:ext cx="285751" cy="14312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4" name="Овал 36">
              <a:hlinkClick r:id="" action="ppaction://hlinkshowjump?jump=previousslide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35" name="Прямая соединительная линия 37"/>
            <p:cNvCxnSpPr>
              <a:stCxn id="37" idx="0"/>
              <a:endCxn id="37" idx="4"/>
            </p:cNvCxnSpPr>
            <p:nvPr/>
          </p:nvCxnSpPr>
          <p:spPr>
            <a:xfrm rot="16200000" flipH="1">
              <a:off x="2757716" y="5394777"/>
              <a:ext cx="7856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Овал 38"/>
            <p:cNvSpPr/>
            <p:nvPr/>
          </p:nvSpPr>
          <p:spPr>
            <a:xfrm>
              <a:off x="3070453" y="4883524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7" name="Овал 39"/>
            <p:cNvSpPr/>
            <p:nvPr/>
          </p:nvSpPr>
          <p:spPr>
            <a:xfrm>
              <a:off x="3002940" y="5144544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8" name="Овал 40"/>
            <p:cNvSpPr/>
            <p:nvPr/>
          </p:nvSpPr>
          <p:spPr>
            <a:xfrm>
              <a:off x="2970792" y="5288017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39" name="Овал 41"/>
            <p:cNvSpPr/>
            <p:nvPr/>
          </p:nvSpPr>
          <p:spPr>
            <a:xfrm>
              <a:off x="2986912" y="544186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0" name="Овал 42"/>
            <p:cNvSpPr/>
            <p:nvPr/>
          </p:nvSpPr>
          <p:spPr>
            <a:xfrm>
              <a:off x="3034090" y="5572331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1" name="Овал 43"/>
            <p:cNvSpPr/>
            <p:nvPr/>
          </p:nvSpPr>
          <p:spPr>
            <a:xfrm>
              <a:off x="3259486" y="5144883"/>
              <a:ext cx="73648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2" name="Овал 44"/>
            <p:cNvSpPr/>
            <p:nvPr/>
          </p:nvSpPr>
          <p:spPr>
            <a:xfrm>
              <a:off x="3288757" y="5288089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3" name="Овал 45"/>
            <p:cNvSpPr/>
            <p:nvPr/>
          </p:nvSpPr>
          <p:spPr>
            <a:xfrm>
              <a:off x="3320865" y="5431608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4" name="Овал 46"/>
            <p:cNvSpPr/>
            <p:nvPr/>
          </p:nvSpPr>
          <p:spPr>
            <a:xfrm>
              <a:off x="3272413" y="5580924"/>
              <a:ext cx="73646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grpSp>
        <p:nvGrpSpPr>
          <p:cNvPr id="45" name="Группа 47"/>
          <p:cNvGrpSpPr>
            <a:grpSpLocks/>
          </p:cNvGrpSpPr>
          <p:nvPr/>
        </p:nvGrpSpPr>
        <p:grpSpPr bwMode="auto">
          <a:xfrm rot="4965394">
            <a:off x="8607425" y="6294438"/>
            <a:ext cx="307975" cy="450850"/>
            <a:chOff x="2857488" y="4883951"/>
            <a:chExt cx="571504" cy="903297"/>
          </a:xfrm>
        </p:grpSpPr>
        <p:sp>
          <p:nvSpPr>
            <p:cNvPr id="46" name="Овал 48"/>
            <p:cNvSpPr/>
            <p:nvPr/>
          </p:nvSpPr>
          <p:spPr>
            <a:xfrm>
              <a:off x="2986130" y="4968713"/>
              <a:ext cx="285753" cy="14312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47" name="Овал 49">
              <a:hlinkClick r:id="" action="ppaction://hlinkshowjump?jump=endshow"/>
            </p:cNvPr>
            <p:cNvSpPr/>
            <p:nvPr/>
          </p:nvSpPr>
          <p:spPr>
            <a:xfrm>
              <a:off x="2857488" y="5000636"/>
              <a:ext cx="571504" cy="785818"/>
            </a:xfrm>
            <a:prstGeom prst="ellipse">
              <a:avLst/>
            </a:prstGeom>
            <a:solidFill>
              <a:srgbClr val="A50021"/>
            </a:solidFill>
            <a:ln w="635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plastic">
              <a:bevelT w="26035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cxnSp>
          <p:nvCxnSpPr>
            <p:cNvPr id="48" name="Прямая соединительная линия 50"/>
            <p:cNvCxnSpPr>
              <a:stCxn id="50" idx="0"/>
              <a:endCxn id="50" idx="4"/>
            </p:cNvCxnSpPr>
            <p:nvPr/>
          </p:nvCxnSpPr>
          <p:spPr>
            <a:xfrm rot="16200000" flipH="1">
              <a:off x="2734323" y="5447209"/>
              <a:ext cx="78561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Овал 51"/>
            <p:cNvSpPr/>
            <p:nvPr/>
          </p:nvSpPr>
          <p:spPr>
            <a:xfrm>
              <a:off x="3042613" y="4898935"/>
              <a:ext cx="141403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0" name="Овал 52"/>
            <p:cNvSpPr/>
            <p:nvPr/>
          </p:nvSpPr>
          <p:spPr>
            <a:xfrm>
              <a:off x="3001491" y="5144938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1" name="Овал 53"/>
            <p:cNvSpPr/>
            <p:nvPr/>
          </p:nvSpPr>
          <p:spPr>
            <a:xfrm>
              <a:off x="2911286" y="5305898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2" name="Овал 54"/>
            <p:cNvSpPr/>
            <p:nvPr/>
          </p:nvSpPr>
          <p:spPr>
            <a:xfrm>
              <a:off x="2907510" y="5462495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3" name="Овал 55"/>
            <p:cNvSpPr/>
            <p:nvPr/>
          </p:nvSpPr>
          <p:spPr>
            <a:xfrm>
              <a:off x="2987248" y="5617516"/>
              <a:ext cx="70702" cy="73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4" name="Овал 56"/>
            <p:cNvSpPr/>
            <p:nvPr/>
          </p:nvSpPr>
          <p:spPr>
            <a:xfrm>
              <a:off x="3184897" y="5151072"/>
              <a:ext cx="73646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5" name="Овал 57"/>
            <p:cNvSpPr/>
            <p:nvPr/>
          </p:nvSpPr>
          <p:spPr>
            <a:xfrm>
              <a:off x="3270847" y="5303737"/>
              <a:ext cx="70702" cy="6997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6" name="Овал 58"/>
            <p:cNvSpPr/>
            <p:nvPr/>
          </p:nvSpPr>
          <p:spPr>
            <a:xfrm>
              <a:off x="3269948" y="5486379"/>
              <a:ext cx="70702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  <p:sp>
          <p:nvSpPr>
            <p:cNvPr id="57" name="Овал 59"/>
            <p:cNvSpPr/>
            <p:nvPr/>
          </p:nvSpPr>
          <p:spPr>
            <a:xfrm>
              <a:off x="3192222" y="5616988"/>
              <a:ext cx="73648" cy="73155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51" y="5568676"/>
            <a:ext cx="6132883" cy="1028675"/>
          </a:xfrm>
        </p:spPr>
        <p:txBody>
          <a:bodyPr rtlCol="0">
            <a:normAutofit/>
          </a:bodyPr>
          <a:lstStyle>
            <a:lvl1pPr>
              <a:defRPr lang="ru-RU" b="1" cap="none" spc="300">
                <a:ln w="11430" cmpd="sng">
                  <a:noFill/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23528" y="322312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68" y="332656"/>
            <a:ext cx="2872691" cy="4139935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autoUpdateAnimBg="0"/>
      <p:bldP spid="4" grpId="0" build="p" autoUpdateAnimBg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5000">
              <a:schemeClr val="bg1"/>
            </a:gs>
            <a:gs pos="99000">
              <a:schemeClr val="accent3">
                <a:lumMod val="86000"/>
                <a:lumOff val="14000"/>
              </a:schemeClr>
            </a:gs>
          </a:gsLst>
          <a:lin ang="21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www.o-detstve.ru/</a:t>
            </a:r>
            <a:r>
              <a:rPr lang="ru-RU"/>
              <a:t>Портал "О детстве"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826A273-5A29-44B1-942B-4FE017CFDC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</p:sldLayoutIdLst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938" y="1989138"/>
            <a:ext cx="5387975" cy="266223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</a:rPr>
              <a:t>«Проектная деятельность по экологическому воспитанию в работе  с детьми дошкольного возраста и их родителями»</a:t>
            </a:r>
            <a:endParaRPr lang="ru-RU" sz="2800" b="1" i="1" dirty="0">
              <a:ln>
                <a:noFill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27538" y="4989513"/>
            <a:ext cx="41767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dirty="0">
                <a:solidFill>
                  <a:srgbClr val="568D11"/>
                </a:solidFill>
                <a:latin typeface="Cambria" pitchFamily="18" charset="0"/>
              </a:rPr>
              <a:t>Авторы: </a:t>
            </a:r>
          </a:p>
          <a:p>
            <a:r>
              <a:rPr lang="ru-RU" sz="1400" b="1" dirty="0" err="1">
                <a:solidFill>
                  <a:srgbClr val="568D11"/>
                </a:solidFill>
                <a:latin typeface="Cambria" pitchFamily="18" charset="0"/>
              </a:rPr>
              <a:t>Субхангулова</a:t>
            </a:r>
            <a:r>
              <a:rPr lang="ru-RU" sz="1400" b="1" dirty="0">
                <a:solidFill>
                  <a:srgbClr val="568D11"/>
                </a:solidFill>
                <a:latin typeface="Cambria" pitchFamily="18" charset="0"/>
              </a:rPr>
              <a:t> С.Х. </a:t>
            </a:r>
          </a:p>
          <a:p>
            <a:r>
              <a:rPr lang="ru-RU" sz="1400" b="1" dirty="0" smtClean="0">
                <a:solidFill>
                  <a:srgbClr val="568D11"/>
                </a:solidFill>
                <a:latin typeface="Cambria" pitchFamily="18" charset="0"/>
              </a:rPr>
              <a:t> воспитатель </a:t>
            </a:r>
            <a:r>
              <a:rPr lang="ru-RU" sz="1400" b="1" dirty="0">
                <a:solidFill>
                  <a:srgbClr val="568D11"/>
                </a:solidFill>
                <a:latin typeface="Cambria" pitchFamily="18" charset="0"/>
              </a:rPr>
              <a:t>группы «Светлячок»</a:t>
            </a:r>
          </a:p>
          <a:p>
            <a:r>
              <a:rPr lang="ru-RU" sz="1400" b="1" dirty="0">
                <a:solidFill>
                  <a:srgbClr val="568D11"/>
                </a:solidFill>
                <a:latin typeface="Cambria" pitchFamily="18" charset="0"/>
              </a:rPr>
              <a:t>Ахметова С.В. –старший воспитатель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189288" y="325438"/>
            <a:ext cx="5791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800" b="1">
                <a:solidFill>
                  <a:srgbClr val="568D11"/>
                </a:solidFill>
                <a:latin typeface="Cambria" pitchFamily="18" charset="0"/>
              </a:rPr>
              <a:t>Муниципальное автономное дошкольное</a:t>
            </a:r>
          </a:p>
          <a:p>
            <a:pPr algn="ctr"/>
            <a:r>
              <a:rPr lang="ru-RU" sz="1800" b="1">
                <a:solidFill>
                  <a:srgbClr val="568D11"/>
                </a:solidFill>
                <a:latin typeface="Cambria" pitchFamily="18" charset="0"/>
              </a:rPr>
              <a:t>образовательное учреждение «Детский сад № 13» </a:t>
            </a:r>
          </a:p>
          <a:p>
            <a:pPr algn="ctr"/>
            <a:r>
              <a:rPr lang="ru-RU" sz="1800" b="1">
                <a:solidFill>
                  <a:srgbClr val="568D11"/>
                </a:solidFill>
                <a:latin typeface="Cambria" pitchFamily="18" charset="0"/>
              </a:rPr>
              <a:t>г. Бирска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ChangeArrowheads="1"/>
          </p:cNvSpPr>
          <p:nvPr/>
        </p:nvSpPr>
        <p:spPr bwMode="auto">
          <a:xfrm>
            <a:off x="179388" y="371475"/>
            <a:ext cx="878522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Tx/>
              <a:buChar char="-"/>
            </a:pPr>
            <a:r>
              <a:rPr lang="ru-RU" sz="1600" dirty="0">
                <a:solidFill>
                  <a:srgbClr val="990000"/>
                </a:solidFill>
              </a:rPr>
              <a:t>В природе ничто никуда не исчезает, а  переходит из одного состояния в другое.</a:t>
            </a:r>
          </a:p>
          <a:p>
            <a:r>
              <a:rPr lang="ru-RU" sz="1600" dirty="0">
                <a:solidFill>
                  <a:srgbClr val="990000"/>
                </a:solidFill>
              </a:rPr>
              <a:t>  Ребята узнают значение воздуха, солнца, осадков, почвы в жизни деревьев.</a:t>
            </a:r>
          </a:p>
          <a:p>
            <a:r>
              <a:rPr lang="ru-RU" sz="1600" dirty="0">
                <a:solidFill>
                  <a:srgbClr val="990000"/>
                </a:solidFill>
              </a:rPr>
              <a:t>*  Дети овладеют навыками экологически безопасного поведения в природе.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990000"/>
                </a:solidFill>
              </a:rPr>
              <a:t> Ребята станут гуманно общаться с теми видами объектов, которые дружат с деревьями. 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990000"/>
                </a:solidFill>
              </a:rPr>
              <a:t>У ребят сформируется стремление к исследованию деревьев, они научатся делать выводы, устанавливать причинно- следственные связи.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990000"/>
                </a:solidFill>
              </a:rPr>
              <a:t>К экологическому проекту будут привлечены родители </a:t>
            </a:r>
          </a:p>
          <a:p>
            <a:r>
              <a:rPr lang="ru-RU" sz="1600" dirty="0">
                <a:solidFill>
                  <a:srgbClr val="990000"/>
                </a:solidFill>
              </a:rPr>
              <a:t>( поделки, беседы и т.д.).</a:t>
            </a:r>
          </a:p>
          <a:p>
            <a:pPr>
              <a:buFontTx/>
              <a:buChar char="•"/>
            </a:pPr>
            <a:r>
              <a:rPr lang="ru-RU" sz="1600" dirty="0">
                <a:solidFill>
                  <a:srgbClr val="990000"/>
                </a:solidFill>
              </a:rPr>
              <a:t>Экологическое просвещение родителей даст большой плюс в экологическом воспитании детей детского сада.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ChangeArrowheads="1"/>
          </p:cNvSpPr>
          <p:nvPr/>
        </p:nvSpPr>
        <p:spPr bwMode="auto">
          <a:xfrm>
            <a:off x="1438275" y="1924050"/>
            <a:ext cx="479047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1800" b="1" u="sng" dirty="0">
                <a:solidFill>
                  <a:srgbClr val="800080"/>
                </a:solidFill>
              </a:rPr>
              <a:t>Заключительный результат</a:t>
            </a:r>
            <a:r>
              <a:rPr lang="ru-RU" sz="1800" b="1" dirty="0">
                <a:solidFill>
                  <a:srgbClr val="800080"/>
                </a:solidFill>
              </a:rPr>
              <a:t>: </a:t>
            </a:r>
          </a:p>
          <a:p>
            <a:pPr algn="ctr"/>
            <a:endParaRPr lang="ru-RU" sz="1800" b="1" dirty="0">
              <a:solidFill>
                <a:srgbClr val="800080"/>
              </a:solidFill>
            </a:endParaRPr>
          </a:p>
          <a:p>
            <a:pPr algn="ctr"/>
            <a:r>
              <a:rPr lang="ru-RU" sz="1800" b="1" dirty="0">
                <a:solidFill>
                  <a:srgbClr val="800080"/>
                </a:solidFill>
              </a:rPr>
              <a:t>1. Выставка рисунков.</a:t>
            </a:r>
          </a:p>
          <a:p>
            <a:pPr algn="ctr"/>
            <a:r>
              <a:rPr lang="ru-RU" sz="1800" b="1" dirty="0">
                <a:solidFill>
                  <a:srgbClr val="800080"/>
                </a:solidFill>
              </a:rPr>
              <a:t>2. Проведение экскурсий.</a:t>
            </a:r>
          </a:p>
          <a:p>
            <a:pPr algn="ctr"/>
            <a:r>
              <a:rPr lang="ru-RU" sz="1800" b="1" dirty="0">
                <a:solidFill>
                  <a:srgbClr val="800080"/>
                </a:solidFill>
              </a:rPr>
              <a:t>3. Подарки для деревьев ( поделки).</a:t>
            </a:r>
          </a:p>
          <a:p>
            <a:pPr algn="ctr"/>
            <a:r>
              <a:rPr lang="ru-RU" sz="1800" b="1" dirty="0">
                <a:solidFill>
                  <a:srgbClr val="800080"/>
                </a:solidFill>
              </a:rPr>
              <a:t>4. Посади " свое" дерево с родителями </a:t>
            </a:r>
          </a:p>
          <a:p>
            <a:pPr algn="ctr"/>
            <a:r>
              <a:rPr lang="ru-RU" sz="1800" b="1" dirty="0">
                <a:solidFill>
                  <a:srgbClr val="800080"/>
                </a:solidFill>
              </a:rPr>
              <a:t>( фото или рисунок).</a:t>
            </a:r>
          </a:p>
          <a:p>
            <a:pPr algn="ctr"/>
            <a:r>
              <a:rPr lang="ru-RU" sz="1800" b="1" dirty="0">
                <a:solidFill>
                  <a:srgbClr val="800080"/>
                </a:solidFill>
              </a:rPr>
              <a:t>5. Изобрази свое дерево.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2" descr="Фото0309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11" y="1857364"/>
            <a:ext cx="3116385" cy="2337495"/>
          </a:xfrm>
        </p:spPr>
      </p:pic>
      <p:sp>
        <p:nvSpPr>
          <p:cNvPr id="51206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2771775" y="5300663"/>
            <a:ext cx="3671888" cy="720725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3300"/>
                </a:solidFill>
              </a:rPr>
              <a:t>Красною кистью </a:t>
            </a:r>
            <a:br>
              <a:rPr lang="ru-RU" sz="2400" b="1" dirty="0" smtClean="0">
                <a:solidFill>
                  <a:srgbClr val="FF3300"/>
                </a:solidFill>
              </a:rPr>
            </a:br>
            <a:r>
              <a:rPr lang="ru-RU" sz="2400" b="1" dirty="0" smtClean="0">
                <a:solidFill>
                  <a:srgbClr val="FF3300"/>
                </a:solidFill>
              </a:rPr>
              <a:t>рябина зажглась…</a:t>
            </a:r>
            <a:br>
              <a:rPr lang="ru-RU" sz="2400" b="1" dirty="0" smtClean="0">
                <a:solidFill>
                  <a:srgbClr val="FF3300"/>
                </a:solidFill>
              </a:rPr>
            </a:br>
            <a:endParaRPr lang="ru-RU" sz="2400" b="1" dirty="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5"/>
                            </p:stCondLst>
                            <p:childTnLst>
                              <p:par>
                                <p:cTn id="8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6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IMG_18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7" y="1714488"/>
            <a:ext cx="4330956" cy="2943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3"/>
          <p:cNvSpPr txBox="1">
            <a:spLocks noChangeArrowheads="1"/>
          </p:cNvSpPr>
          <p:nvPr/>
        </p:nvSpPr>
        <p:spPr bwMode="auto">
          <a:xfrm>
            <a:off x="1116013" y="5661025"/>
            <a:ext cx="619283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990000"/>
                </a:solidFill>
              </a:rPr>
              <a:t>Дерево- прекрасный объект для фенологических наблюдений, так как имеют ярко выражения сезонные изменения</a:t>
            </a:r>
            <a:r>
              <a:rPr lang="ru-RU" sz="1800" b="1">
                <a:solidFill>
                  <a:srgbClr val="EA68EA"/>
                </a:solidFill>
              </a:rPr>
              <a:t> 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 flipV="1">
            <a:off x="2916238" y="6540500"/>
            <a:ext cx="5327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10800000">
            <a:spAutoFit/>
          </a:bodyPr>
          <a:lstStyle/>
          <a:p>
            <a:endParaRPr lang="ru-RU" sz="180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IMG_187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7381" y="1756951"/>
            <a:ext cx="3823313" cy="2815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1571604" y="5429264"/>
            <a:ext cx="59769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990000"/>
                </a:solidFill>
              </a:rPr>
              <a:t>Дети много узнают интересного из жизни деревьев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IMG_1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143116"/>
            <a:ext cx="3643338" cy="257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3419475" y="6021388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solidFill>
                  <a:srgbClr val="990000"/>
                </a:solidFill>
              </a:rPr>
              <a:t>Исследование коры деревьев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IMG_18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736"/>
            <a:ext cx="3247428" cy="2212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3357554" y="4286256"/>
            <a:ext cx="3743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A50021"/>
                </a:solidFill>
              </a:rPr>
              <a:t>Исследование состояния почвы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IMG_18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285860"/>
            <a:ext cx="4175125" cy="29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1571604" y="4929198"/>
            <a:ext cx="60483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>
                <a:solidFill>
                  <a:srgbClr val="800080"/>
                </a:solidFill>
              </a:rPr>
              <a:t>Посади свое дерево</a:t>
            </a:r>
            <a:r>
              <a:rPr lang="ru-RU" sz="1600" b="1" dirty="0"/>
              <a:t> 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3" descr="IMG_1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497267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2143108" y="5286388"/>
            <a:ext cx="46085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>
                <a:solidFill>
                  <a:srgbClr val="A50021"/>
                </a:solidFill>
              </a:rPr>
              <a:t>Наши подарки деревьям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3286124"/>
            <a:ext cx="6060035" cy="126876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ru-RU" sz="1400" dirty="0" smtClean="0"/>
              <a:t>Д</a:t>
            </a:r>
            <a:r>
              <a:rPr sz="1400" smtClean="0">
                <a:latin typeface="Arial Rounded MT Bold" pitchFamily="34" charset="0"/>
              </a:rPr>
              <a:t>еревьям и кустарникам под снежным покровом теплее</a:t>
            </a:r>
            <a:endParaRPr lang="ru-RU" sz="1400" dirty="0"/>
          </a:p>
        </p:txBody>
      </p:sp>
      <p:pic>
        <p:nvPicPr>
          <p:cNvPr id="4" name="Содержимое 3" descr="Изображение 3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643306" y="857232"/>
            <a:ext cx="2857520" cy="214314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WordArt 3"/>
          <p:cNvSpPr>
            <a:spLocks noChangeArrowheads="1" noChangeShapeType="1" noTextEdit="1"/>
          </p:cNvSpPr>
          <p:nvPr/>
        </p:nvSpPr>
        <p:spPr bwMode="auto">
          <a:xfrm>
            <a:off x="1857356" y="3143248"/>
            <a:ext cx="6107132" cy="106521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Название проекта: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«Деревья – источник здоровья»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2.04.14\IMG_2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4074" y="1571613"/>
            <a:ext cx="4381531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Грачи прилетели!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1235" y="2214555"/>
            <a:ext cx="419103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</a:t>
            </a:r>
            <a:r>
              <a:rPr sz="2800" smtClean="0"/>
              <a:t>еревья своими руками</a:t>
            </a:r>
            <a:endParaRPr lang="ru-RU" sz="2800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183" y="2232027"/>
            <a:ext cx="3786730" cy="284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Текст 24"/>
          <p:cNvSpPr>
            <a:spLocks noGrp="1"/>
          </p:cNvSpPr>
          <p:nvPr>
            <p:ph type="body" idx="1"/>
          </p:nvPr>
        </p:nvSpPr>
        <p:spPr>
          <a:xfrm>
            <a:off x="419599" y="1473115"/>
            <a:ext cx="6884924" cy="1701152"/>
          </a:xfrm>
        </p:spPr>
        <p:txBody>
          <a:bodyPr/>
          <a:lstStyle/>
          <a:p>
            <a:pPr marL="0" indent="0" algn="ctr"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sz="3600" b="1" i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   ВНИМАНИЕ !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4294967295"/>
          </p:nvPr>
        </p:nvSpPr>
        <p:spPr>
          <a:xfrm>
            <a:off x="1571603" y="2143116"/>
            <a:ext cx="5500727" cy="2714644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2000" dirty="0" smtClean="0"/>
          </a:p>
          <a:p>
            <a:pPr marL="609600" indent="-609600" algn="ctr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990000"/>
                </a:solidFill>
              </a:rPr>
              <a:t>Актуальность: </a:t>
            </a:r>
            <a:endParaRPr lang="ru-RU" sz="1600" b="1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990000"/>
                </a:solidFill>
                <a:latin typeface="Arial" charset="0"/>
              </a:rPr>
              <a:t>         </a:t>
            </a:r>
            <a:r>
              <a:rPr lang="ru-RU" sz="1600" b="1" dirty="0" smtClean="0">
                <a:solidFill>
                  <a:srgbClr val="990000"/>
                </a:solidFill>
              </a:rPr>
              <a:t>Взаимоотношения человека с природой </a:t>
            </a:r>
            <a:endParaRPr lang="ru-RU" sz="1600" b="1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990000"/>
                </a:solidFill>
                <a:latin typeface="Arial" charset="0"/>
              </a:rPr>
              <a:t>    </a:t>
            </a:r>
            <a:r>
              <a:rPr lang="ru-RU" sz="1600" b="1" dirty="0" smtClean="0">
                <a:solidFill>
                  <a:srgbClr val="990000"/>
                </a:solidFill>
              </a:rPr>
              <a:t>актуальный вопрос современности. </a:t>
            </a:r>
            <a:endParaRPr lang="ru-RU" sz="1600" b="1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ru-RU" sz="1600" b="1" dirty="0" smtClean="0">
                <a:solidFill>
                  <a:srgbClr val="990000"/>
                </a:solidFill>
              </a:rPr>
              <a:t>Экологические проблемы - дети мало общаются с природой. </a:t>
            </a:r>
            <a:endParaRPr lang="ru-RU" sz="1600" b="1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endParaRPr lang="ru-RU" sz="1600" b="1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ru-RU" sz="1600" b="1" dirty="0" smtClean="0">
                <a:solidFill>
                  <a:srgbClr val="990000"/>
                </a:solidFill>
              </a:rPr>
              <a:t>Экологическое образование начинается со </a:t>
            </a:r>
            <a:endParaRPr lang="ru-RU" sz="1600" b="1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ru-RU" sz="1600" b="1" dirty="0" smtClean="0">
                <a:solidFill>
                  <a:srgbClr val="990000"/>
                </a:solidFill>
              </a:rPr>
              <a:t>знакомства с объектами ближайшего окружения: </a:t>
            </a:r>
            <a:endParaRPr lang="ru-RU" sz="1600" b="1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eaLnBrk="1" hangingPunct="1">
              <a:lnSpc>
                <a:spcPct val="80000"/>
              </a:lnSpc>
              <a:buFont typeface="Arial" charset="0"/>
              <a:buNone/>
            </a:pPr>
            <a:r>
              <a:rPr lang="ru-RU" sz="1600" b="1" dirty="0" smtClean="0">
                <a:solidFill>
                  <a:srgbClr val="990000"/>
                </a:solidFill>
                <a:latin typeface="Arial" charset="0"/>
              </a:rPr>
              <a:t>   </a:t>
            </a:r>
            <a:r>
              <a:rPr lang="ru-RU" sz="1600" b="1" dirty="0" smtClean="0">
                <a:solidFill>
                  <a:srgbClr val="990000"/>
                </a:solidFill>
              </a:rPr>
              <a:t>деревья, травы, цветы, насекомые и т.д.</a:t>
            </a: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2"/>
          <p:cNvSpPr>
            <a:spLocks noGrp="1"/>
          </p:cNvSpPr>
          <p:nvPr>
            <p:ph idx="1"/>
          </p:nvPr>
        </p:nvSpPr>
        <p:spPr>
          <a:xfrm>
            <a:off x="1285851" y="657225"/>
            <a:ext cx="7412061" cy="4486287"/>
          </a:xfrm>
          <a:noFill/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z="1600" u="sng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ru-RU" sz="1600" b="1" u="sng" dirty="0" smtClean="0">
                <a:solidFill>
                  <a:srgbClr val="990000"/>
                </a:solidFill>
              </a:rPr>
              <a:t>Проблемы:</a:t>
            </a:r>
            <a:endParaRPr lang="ru-RU" sz="1600" b="1" dirty="0" smtClean="0">
              <a:solidFill>
                <a:srgbClr val="990000"/>
              </a:solidFill>
            </a:endParaRPr>
          </a:p>
          <a:p>
            <a:pPr marL="0" indent="0"/>
            <a:r>
              <a:rPr lang="ru-RU" sz="1600" b="1" dirty="0" smtClean="0">
                <a:solidFill>
                  <a:srgbClr val="990000"/>
                </a:solidFill>
              </a:rPr>
              <a:t>1. Деревья окружают нас постоянно, однако дети, как правило, почти не обращают на них внимания. Гораздо больший интерес они проявляют к живым и цветущим растениям. Кроме того, деревья и растения воспринимают как неживые объекты (т.е. нет способов передвижения как у живых).</a:t>
            </a:r>
          </a:p>
          <a:p>
            <a:pPr marL="0" indent="0"/>
            <a:r>
              <a:rPr lang="ru-RU" sz="1600" b="1" dirty="0" smtClean="0">
                <a:solidFill>
                  <a:srgbClr val="990000"/>
                </a:solidFill>
              </a:rPr>
              <a:t>2. Дерево</a:t>
            </a:r>
            <a:r>
              <a:rPr lang="ru-RU" sz="1600" b="1" dirty="0" smtClean="0">
                <a:solidFill>
                  <a:srgbClr val="990000"/>
                </a:solidFill>
                <a:latin typeface="Arial" charset="0"/>
              </a:rPr>
              <a:t>  </a:t>
            </a:r>
            <a:r>
              <a:rPr lang="ru-RU" sz="1600" b="1" dirty="0" smtClean="0">
                <a:solidFill>
                  <a:srgbClr val="990000"/>
                </a:solidFill>
              </a:rPr>
              <a:t>- прекрасный объект для фенологических наблюдений, так как имеют ярко выражения сезонные изменения.</a:t>
            </a:r>
          </a:p>
          <a:p>
            <a:pPr marL="0" indent="0"/>
            <a:r>
              <a:rPr lang="ru-RU" sz="1600" b="1" dirty="0" smtClean="0">
                <a:solidFill>
                  <a:srgbClr val="990000"/>
                </a:solidFill>
              </a:rPr>
              <a:t>3. Деревья играют важную роль в жизни (состояние растений, их внешний облик отражает экологическую обстановку). </a:t>
            </a:r>
            <a:endParaRPr lang="ru-RU" sz="1600" b="1" dirty="0" smtClean="0">
              <a:solidFill>
                <a:srgbClr val="990000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buNone/>
            </a:pPr>
            <a:endParaRPr lang="ru-RU" sz="2400" b="1" dirty="0" smtClean="0">
              <a:solidFill>
                <a:srgbClr val="99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ъект 2"/>
          <p:cNvSpPr>
            <a:spLocks noGrp="1"/>
          </p:cNvSpPr>
          <p:nvPr>
            <p:ph idx="1"/>
          </p:nvPr>
        </p:nvSpPr>
        <p:spPr>
          <a:xfrm>
            <a:off x="1500165" y="2000240"/>
            <a:ext cx="5786479" cy="3214710"/>
          </a:xfrm>
          <a:noFill/>
        </p:spPr>
        <p:txBody>
          <a:bodyPr/>
          <a:lstStyle/>
          <a:p>
            <a:pPr marL="0" indent="0" algn="ctr">
              <a:buFont typeface="Arial" charset="0"/>
              <a:buNone/>
              <a:tabLst>
                <a:tab pos="1019175" algn="l"/>
              </a:tabLst>
            </a:pPr>
            <a:r>
              <a:rPr lang="ru-RU" sz="1800" b="1" u="sng" dirty="0" smtClean="0">
                <a:solidFill>
                  <a:srgbClr val="A50021"/>
                </a:solidFill>
              </a:rPr>
              <a:t>Цель проекта:</a:t>
            </a:r>
            <a:endParaRPr lang="ru-RU" sz="1800" b="1" u="sng" dirty="0" smtClean="0">
              <a:solidFill>
                <a:srgbClr val="A50021"/>
              </a:solidFill>
              <a:latin typeface="Arial" charset="0"/>
            </a:endParaRPr>
          </a:p>
          <a:p>
            <a:pPr marL="0" indent="0">
              <a:buFont typeface="Arial" charset="0"/>
              <a:buNone/>
              <a:tabLst>
                <a:tab pos="1019175" algn="l"/>
              </a:tabLst>
            </a:pPr>
            <a:r>
              <a:rPr lang="ru-RU" sz="1800" b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A50021"/>
                </a:solidFill>
              </a:rPr>
              <a:t>- выяснить представления детей о деревьях</a:t>
            </a:r>
          </a:p>
          <a:p>
            <a:pPr marL="0" indent="0">
              <a:buFont typeface="Arial" charset="0"/>
              <a:buNone/>
              <a:tabLst>
                <a:tab pos="1019175" algn="l"/>
              </a:tabLst>
            </a:pPr>
            <a:r>
              <a:rPr lang="ru-RU" sz="1800" b="1" dirty="0" smtClean="0">
                <a:solidFill>
                  <a:srgbClr val="A50021"/>
                </a:solidFill>
                <a:latin typeface="Arial" charset="0"/>
              </a:rPr>
              <a:t>     </a:t>
            </a:r>
            <a:r>
              <a:rPr lang="ru-RU" sz="1800" b="1" dirty="0" smtClean="0">
                <a:solidFill>
                  <a:srgbClr val="A50021"/>
                </a:solidFill>
              </a:rPr>
              <a:t>- провести наблюдения за изменениями жизни   деревьев </a:t>
            </a:r>
            <a:r>
              <a:rPr lang="ru-RU" sz="1800" b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A50021"/>
                </a:solidFill>
              </a:rPr>
              <a:t>в разные </a:t>
            </a:r>
            <a:r>
              <a:rPr lang="ru-RU" sz="1800" b="1" dirty="0" smtClean="0">
                <a:solidFill>
                  <a:srgbClr val="A50021"/>
                </a:solidFill>
                <a:latin typeface="Arial" charset="0"/>
              </a:rPr>
              <a:t> </a:t>
            </a:r>
            <a:r>
              <a:rPr lang="ru-RU" sz="1800" b="1" dirty="0" smtClean="0">
                <a:solidFill>
                  <a:srgbClr val="A50021"/>
                </a:solidFill>
              </a:rPr>
              <a:t>сезоны</a:t>
            </a:r>
          </a:p>
          <a:p>
            <a:pPr marL="0" indent="0">
              <a:buFont typeface="Arial" charset="0"/>
              <a:buNone/>
              <a:tabLst>
                <a:tab pos="1019175" algn="l"/>
              </a:tabLst>
            </a:pPr>
            <a:r>
              <a:rPr lang="ru-RU" sz="1800" b="1" dirty="0" smtClean="0">
                <a:solidFill>
                  <a:srgbClr val="A50021"/>
                </a:solidFill>
                <a:latin typeface="Arial" charset="0"/>
              </a:rPr>
              <a:t>    </a:t>
            </a:r>
            <a:r>
              <a:rPr lang="ru-RU" sz="1800" b="1" dirty="0" smtClean="0">
                <a:solidFill>
                  <a:srgbClr val="A50021"/>
                </a:solidFill>
              </a:rPr>
              <a:t>- поддержать естественный  интерес к природе</a:t>
            </a:r>
          </a:p>
          <a:p>
            <a:pPr marL="0" indent="0">
              <a:buFont typeface="Arial" charset="0"/>
              <a:buNone/>
              <a:tabLst>
                <a:tab pos="1019175" algn="l"/>
              </a:tabLst>
            </a:pPr>
            <a:r>
              <a:rPr lang="ru-RU" sz="1800" b="1" dirty="0" smtClean="0">
                <a:solidFill>
                  <a:srgbClr val="A50021"/>
                </a:solidFill>
                <a:latin typeface="Arial" charset="0"/>
              </a:rPr>
              <a:t>    </a:t>
            </a:r>
            <a:r>
              <a:rPr lang="ru-RU" sz="1800" b="1" dirty="0" smtClean="0">
                <a:solidFill>
                  <a:srgbClr val="A50021"/>
                </a:solidFill>
              </a:rPr>
              <a:t>- укрепить здоровье, расширить двигательный опыт ребенка </a:t>
            </a:r>
            <a:endParaRPr lang="ru-RU" sz="1800" b="1" dirty="0" smtClean="0">
              <a:solidFill>
                <a:srgbClr val="A50021"/>
              </a:solidFill>
              <a:ea typeface="Calibri" pitchFamily="34" charset="0"/>
              <a:cs typeface="Times New Roman" pitchFamily="18" charset="0"/>
            </a:endParaRPr>
          </a:p>
          <a:p>
            <a:pPr marL="0" indent="0" eaLnBrk="1" hangingPunct="1">
              <a:tabLst>
                <a:tab pos="1019175" algn="l"/>
              </a:tabLst>
            </a:pPr>
            <a:endParaRPr lang="ru-RU" sz="1800" b="1" dirty="0" smtClean="0">
              <a:solidFill>
                <a:srgbClr val="A50021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323850" y="404813"/>
            <a:ext cx="6319852" cy="3952881"/>
          </a:xfrm>
          <a:noFill/>
        </p:spPr>
        <p:txBody>
          <a:bodyPr/>
          <a:lstStyle/>
          <a:p>
            <a:pPr marL="609600" indent="-609600" algn="ctr">
              <a:buFont typeface="Arial" charset="0"/>
              <a:buNone/>
              <a:tabLst>
                <a:tab pos="1019175" algn="l"/>
              </a:tabLst>
            </a:pPr>
            <a:r>
              <a:rPr lang="ru-RU" sz="1600" b="1" i="1" u="sng" dirty="0" smtClean="0">
                <a:solidFill>
                  <a:srgbClr val="990000"/>
                </a:solidFill>
              </a:rPr>
              <a:t>Тип проекта:</a:t>
            </a:r>
            <a:endParaRPr lang="ru-RU" sz="1600" b="1" i="1" u="sng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algn="ctr">
              <a:buFont typeface="Arial" charset="0"/>
              <a:buNone/>
              <a:tabLst>
                <a:tab pos="1019175" algn="l"/>
              </a:tabLst>
            </a:pPr>
            <a:r>
              <a:rPr lang="ru-RU" sz="1600" b="1" i="1" dirty="0" smtClean="0">
                <a:solidFill>
                  <a:srgbClr val="990000"/>
                </a:solidFill>
              </a:rPr>
              <a:t>1. По  доминирующему методу: практико-ориентированный.</a:t>
            </a:r>
          </a:p>
          <a:p>
            <a:pPr marL="609600" indent="-609600">
              <a:buFont typeface="Arial" charset="0"/>
              <a:buNone/>
              <a:tabLst>
                <a:tab pos="1019175" algn="l"/>
              </a:tabLst>
            </a:pPr>
            <a:r>
              <a:rPr lang="ru-RU" sz="1600" b="1" i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ru-RU" sz="1600" b="1" i="1" dirty="0" smtClean="0">
                <a:solidFill>
                  <a:srgbClr val="990000"/>
                </a:solidFill>
              </a:rPr>
              <a:t>2. По характерам контактов: внутри одной возрастной группы, в контакте с семьей.</a:t>
            </a:r>
          </a:p>
          <a:p>
            <a:pPr marL="609600" indent="-609600">
              <a:buFont typeface="Arial" charset="0"/>
              <a:buNone/>
              <a:tabLst>
                <a:tab pos="1019175" algn="l"/>
              </a:tabLst>
            </a:pPr>
            <a:r>
              <a:rPr lang="ru-RU" sz="1600" b="1" i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ru-RU" sz="1600" b="1" i="1" dirty="0" smtClean="0">
                <a:solidFill>
                  <a:srgbClr val="990000"/>
                </a:solidFill>
              </a:rPr>
              <a:t>3. По кол-ву участников: фронтальный, групповой.</a:t>
            </a:r>
          </a:p>
          <a:p>
            <a:pPr marL="609600" indent="-609600">
              <a:buFont typeface="Arial" charset="0"/>
              <a:buNone/>
              <a:tabLst>
                <a:tab pos="1019175" algn="l"/>
              </a:tabLst>
            </a:pPr>
            <a:r>
              <a:rPr lang="ru-RU" sz="1600" b="1" i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ru-RU" sz="1600" b="1" i="1" dirty="0" smtClean="0">
                <a:solidFill>
                  <a:srgbClr val="990000"/>
                </a:solidFill>
              </a:rPr>
              <a:t>4. По продолжительности: долгосрочный.</a:t>
            </a:r>
          </a:p>
          <a:p>
            <a:pPr marL="609600" indent="-609600">
              <a:buFont typeface="Arial" charset="0"/>
              <a:buNone/>
              <a:tabLst>
                <a:tab pos="1019175" algn="l"/>
              </a:tabLst>
            </a:pPr>
            <a:r>
              <a:rPr lang="ru-RU" sz="1600" b="1" i="1" dirty="0" smtClean="0">
                <a:solidFill>
                  <a:srgbClr val="990000"/>
                </a:solidFill>
              </a:rPr>
              <a:t>    Участники проекта:</a:t>
            </a:r>
          </a:p>
          <a:p>
            <a:pPr marL="609600" indent="-609600" algn="ctr">
              <a:buFont typeface="Arial" charset="0"/>
              <a:buNone/>
              <a:tabLst>
                <a:tab pos="1019175" algn="l"/>
              </a:tabLst>
            </a:pPr>
            <a:r>
              <a:rPr lang="ru-RU" sz="1600" b="1" i="1" dirty="0" smtClean="0">
                <a:solidFill>
                  <a:srgbClr val="990000"/>
                </a:solidFill>
                <a:latin typeface="Arial" charset="0"/>
              </a:rPr>
              <a:t>  </a:t>
            </a:r>
            <a:r>
              <a:rPr lang="ru-RU" sz="1600" b="1" i="1" dirty="0" smtClean="0">
                <a:solidFill>
                  <a:srgbClr val="990000"/>
                </a:solidFill>
              </a:rPr>
              <a:t>Дети средней группы</a:t>
            </a:r>
          </a:p>
          <a:p>
            <a:pPr marL="609600" indent="-609600" algn="ctr">
              <a:buFont typeface="Arial" charset="0"/>
              <a:buNone/>
              <a:tabLst>
                <a:tab pos="1019175" algn="l"/>
              </a:tabLst>
            </a:pPr>
            <a:r>
              <a:rPr lang="ru-RU" sz="1600" b="1" i="1" dirty="0" smtClean="0">
                <a:solidFill>
                  <a:srgbClr val="990000"/>
                </a:solidFill>
                <a:latin typeface="Arial" charset="0"/>
              </a:rPr>
              <a:t> </a:t>
            </a:r>
            <a:r>
              <a:rPr lang="ru-RU" sz="1600" b="1" i="1" dirty="0" smtClean="0">
                <a:solidFill>
                  <a:srgbClr val="990000"/>
                </a:solidFill>
              </a:rPr>
              <a:t>Воспитатели </a:t>
            </a:r>
            <a:endParaRPr lang="ru-RU" sz="1600" b="1" i="1" dirty="0" smtClean="0">
              <a:solidFill>
                <a:srgbClr val="990000"/>
              </a:solidFill>
              <a:latin typeface="Arial" charset="0"/>
            </a:endParaRPr>
          </a:p>
          <a:p>
            <a:pPr marL="609600" indent="-609600" algn="ctr">
              <a:buFont typeface="Arial" charset="0"/>
              <a:buNone/>
              <a:tabLst>
                <a:tab pos="1019175" algn="l"/>
              </a:tabLst>
            </a:pPr>
            <a:r>
              <a:rPr lang="ru-RU" sz="1600" b="1" i="1" dirty="0" smtClean="0">
                <a:solidFill>
                  <a:srgbClr val="990000"/>
                </a:solidFill>
                <a:latin typeface="Arial" charset="0"/>
                <a:cs typeface="Times New Roman" pitchFamily="18" charset="0"/>
              </a:rPr>
              <a:t>Родители</a:t>
            </a:r>
          </a:p>
          <a:p>
            <a:pPr marL="609600" indent="-609600" eaLnBrk="1" hangingPunct="1">
              <a:lnSpc>
                <a:spcPct val="80000"/>
              </a:lnSpc>
              <a:buFont typeface="Calibri" pitchFamily="34" charset="0"/>
              <a:buAutoNum type="arabicPeriod"/>
              <a:tabLst>
                <a:tab pos="1019175" algn="l"/>
              </a:tabLst>
            </a:pPr>
            <a:endParaRPr lang="ru-RU" sz="2000" b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ъект 2"/>
          <p:cNvSpPr>
            <a:spLocks noGrp="1"/>
          </p:cNvSpPr>
          <p:nvPr>
            <p:ph idx="1"/>
          </p:nvPr>
        </p:nvSpPr>
        <p:spPr>
          <a:xfrm>
            <a:off x="468313" y="115889"/>
            <a:ext cx="7604149" cy="4598996"/>
          </a:xfrm>
          <a:noFill/>
        </p:spPr>
        <p:txBody>
          <a:bodyPr/>
          <a:lstStyle/>
          <a:p>
            <a:pPr marL="609600" indent="-609600" algn="ctr">
              <a:buFont typeface="Arial" charset="0"/>
              <a:buNone/>
            </a:pPr>
            <a:r>
              <a:rPr lang="ru-RU" sz="1600" b="1" u="sng" dirty="0" smtClean="0">
                <a:solidFill>
                  <a:srgbClr val="990000"/>
                </a:solidFill>
              </a:rPr>
              <a:t>Задачи проекта:</a:t>
            </a:r>
            <a:endParaRPr lang="ru-RU" sz="1600" b="1" dirty="0" smtClean="0">
              <a:solidFill>
                <a:srgbClr val="990000"/>
              </a:solidFill>
            </a:endParaRPr>
          </a:p>
          <a:p>
            <a:pPr marL="609600" indent="-609600"/>
            <a:r>
              <a:rPr lang="ru-RU" sz="1600" b="1" dirty="0" smtClean="0">
                <a:solidFill>
                  <a:srgbClr val="990000"/>
                </a:solidFill>
              </a:rPr>
              <a:t>1. Научить детей вести наблюдения за объектами живой  и неживой природы.</a:t>
            </a:r>
          </a:p>
          <a:p>
            <a:pPr marL="609600" indent="-609600"/>
            <a:r>
              <a:rPr lang="ru-RU" sz="1600" b="1" dirty="0" smtClean="0">
                <a:solidFill>
                  <a:srgbClr val="990000"/>
                </a:solidFill>
              </a:rPr>
              <a:t>2. Научить конкретными способами экспериментирования и исследования объектов природы.</a:t>
            </a:r>
          </a:p>
          <a:p>
            <a:pPr marL="609600" indent="-609600"/>
            <a:r>
              <a:rPr lang="ru-RU" sz="1600" b="1" dirty="0" smtClean="0">
                <a:solidFill>
                  <a:srgbClr val="990000"/>
                </a:solidFill>
              </a:rPr>
              <a:t>3. Воспитывать навыки экологически безопасного поведения в природе, выполняя правила безопасного труда в природе.</a:t>
            </a:r>
          </a:p>
          <a:p>
            <a:pPr marL="609600" indent="-609600"/>
            <a:r>
              <a:rPr lang="ru-RU" sz="1600" b="1" dirty="0" smtClean="0">
                <a:solidFill>
                  <a:srgbClr val="990000"/>
                </a:solidFill>
              </a:rPr>
              <a:t>4. Воспитать чувство сопереживания и желания помочь нуждающимся объектами природы: растениям, насекомым, птицам, человеку.</a:t>
            </a:r>
          </a:p>
          <a:p>
            <a:pPr marL="609600" indent="-609600"/>
            <a:r>
              <a:rPr lang="ru-RU" sz="1600" b="1" dirty="0" smtClean="0">
                <a:solidFill>
                  <a:srgbClr val="990000"/>
                </a:solidFill>
              </a:rPr>
              <a:t>Продукты проекта:</a:t>
            </a:r>
          </a:p>
          <a:p>
            <a:pPr marL="609600" indent="-609600">
              <a:buFont typeface="Arial" charset="0"/>
              <a:buNone/>
            </a:pPr>
            <a:r>
              <a:rPr lang="ru-RU" sz="1600" b="1" dirty="0" smtClean="0">
                <a:solidFill>
                  <a:srgbClr val="990000"/>
                </a:solidFill>
              </a:rPr>
              <a:t>            Экологические знаки ( вода, солнце, ветер, дождь, насекомые), рисунки, смех, макеты природных объектов, кормушка, дидактические экологические игры, фонетика дисков с познавательным материалом (голоса птиц).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323850" y="0"/>
            <a:ext cx="813593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 algn="ctr"/>
            <a:r>
              <a:rPr lang="ru-RU" sz="1600" b="1" dirty="0">
                <a:solidFill>
                  <a:srgbClr val="990000"/>
                </a:solidFill>
              </a:rPr>
              <a:t>Этапы проекта:</a:t>
            </a:r>
          </a:p>
          <a:p>
            <a:pPr marL="342900" indent="-342900" algn="ctr"/>
            <a:endParaRPr lang="ru-RU" sz="1600" b="1" dirty="0">
              <a:solidFill>
                <a:srgbClr val="990000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ru-RU" sz="1600" b="1" dirty="0">
                <a:solidFill>
                  <a:srgbClr val="990000"/>
                </a:solidFill>
              </a:rPr>
              <a:t>Подготовительный: постановка цели и задач, определение направлений, объектов и методов исследования, </a:t>
            </a:r>
          </a:p>
          <a:p>
            <a:pPr marL="342900" indent="-342900"/>
            <a:r>
              <a:rPr lang="ru-RU" sz="1600" b="1" dirty="0">
                <a:solidFill>
                  <a:srgbClr val="990000"/>
                </a:solidFill>
              </a:rPr>
              <a:t>     выбор материала и оборудования.</a:t>
            </a:r>
          </a:p>
          <a:p>
            <a:pPr marL="342900" indent="-342900"/>
            <a:endParaRPr lang="ru-RU" sz="1600" b="1" dirty="0">
              <a:solidFill>
                <a:srgbClr val="99000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990000"/>
                </a:solidFill>
              </a:rPr>
              <a:t> 2.Собственно исследовательский:  поиск объектов на поставленные </a:t>
            </a:r>
          </a:p>
          <a:p>
            <a:pPr marL="342900" indent="-342900"/>
            <a:r>
              <a:rPr lang="ru-RU" sz="1600" b="1" dirty="0">
                <a:solidFill>
                  <a:srgbClr val="990000"/>
                </a:solidFill>
              </a:rPr>
              <a:t>вопросы, изучения природных объектов.</a:t>
            </a:r>
          </a:p>
          <a:p>
            <a:pPr marL="342900" indent="-342900"/>
            <a:endParaRPr lang="ru-RU" sz="1600" b="1" dirty="0">
              <a:solidFill>
                <a:srgbClr val="990000"/>
              </a:solidFill>
            </a:endParaRPr>
          </a:p>
          <a:p>
            <a:pPr marL="342900" indent="-342900"/>
            <a:r>
              <a:rPr lang="ru-RU" sz="1600" b="1" dirty="0">
                <a:solidFill>
                  <a:srgbClr val="990000"/>
                </a:solidFill>
              </a:rPr>
              <a:t> 3. Обобщающий (заключительный): обобщения результатов </a:t>
            </a:r>
          </a:p>
          <a:p>
            <a:pPr marL="342900" indent="-342900"/>
            <a:r>
              <a:rPr lang="ru-RU" sz="1600" b="1" dirty="0">
                <a:solidFill>
                  <a:srgbClr val="990000"/>
                </a:solidFill>
              </a:rPr>
              <a:t>работы в самой различной форме, их анализ, закрепление полученных результатов и знаний, формулировка выводов и по возможности составленные рекомендаций.</a:t>
            </a: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ChangeArrowheads="1"/>
          </p:cNvSpPr>
          <p:nvPr/>
        </p:nvSpPr>
        <p:spPr bwMode="auto">
          <a:xfrm>
            <a:off x="250825" y="1"/>
            <a:ext cx="767876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990000"/>
                </a:solidFill>
              </a:rPr>
              <a:t>Предполагаемые результаты:</a:t>
            </a:r>
          </a:p>
          <a:p>
            <a:pPr algn="ctr"/>
            <a:endParaRPr lang="ru-RU" sz="1600" b="1" dirty="0">
              <a:solidFill>
                <a:srgbClr val="990000"/>
              </a:solidFill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990000"/>
                </a:solidFill>
              </a:rPr>
              <a:t>У детей проявится интерес к объектам живой природы. </a:t>
            </a:r>
          </a:p>
          <a:p>
            <a:r>
              <a:rPr lang="ru-RU" sz="1600" b="1" dirty="0">
                <a:solidFill>
                  <a:srgbClr val="990000"/>
                </a:solidFill>
              </a:rPr>
              <a:t>различать живую природу (растения, грибы, животные, человек) </a:t>
            </a:r>
          </a:p>
          <a:p>
            <a:r>
              <a:rPr lang="ru-RU" sz="1600" b="1" dirty="0">
                <a:solidFill>
                  <a:srgbClr val="990000"/>
                </a:solidFill>
              </a:rPr>
              <a:t>и неживую природу (почва, вода, воздух).</a:t>
            </a:r>
          </a:p>
          <a:p>
            <a:endParaRPr lang="ru-RU" sz="1600" b="1" dirty="0">
              <a:solidFill>
                <a:srgbClr val="990000"/>
              </a:solidFill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990000"/>
                </a:solidFill>
              </a:rPr>
              <a:t>Дети много узнают интересного из жизни деревьев (почему листва осенью </a:t>
            </a:r>
            <a:r>
              <a:rPr lang="ru-RU" sz="1600" b="1" dirty="0" err="1">
                <a:solidFill>
                  <a:srgbClr val="990000"/>
                </a:solidFill>
              </a:rPr>
              <a:t>опадает,зачем</a:t>
            </a:r>
            <a:r>
              <a:rPr lang="ru-RU" sz="1600" b="1" dirty="0">
                <a:solidFill>
                  <a:srgbClr val="990000"/>
                </a:solidFill>
              </a:rPr>
              <a:t> снег деревьям, зачем насекомые деревьям, и т.д.).</a:t>
            </a:r>
          </a:p>
          <a:p>
            <a:pPr>
              <a:buFontTx/>
              <a:buChar char="•"/>
            </a:pPr>
            <a:endParaRPr lang="ru-RU" sz="1600" b="1" dirty="0">
              <a:solidFill>
                <a:srgbClr val="990000"/>
              </a:solidFill>
            </a:endParaRPr>
          </a:p>
          <a:p>
            <a:pPr>
              <a:buFontTx/>
              <a:buChar char="•"/>
            </a:pPr>
            <a:r>
              <a:rPr lang="ru-RU" sz="1600" b="1" dirty="0">
                <a:solidFill>
                  <a:srgbClr val="990000"/>
                </a:solidFill>
              </a:rPr>
              <a:t>Ребята исследуют корни деревьев, кору дерева, почву, </a:t>
            </a:r>
          </a:p>
          <a:p>
            <a:r>
              <a:rPr lang="ru-RU" sz="1600" b="1" dirty="0">
                <a:solidFill>
                  <a:srgbClr val="990000"/>
                </a:solidFill>
              </a:rPr>
              <a:t> их свойства, значение.</a:t>
            </a:r>
          </a:p>
          <a:p>
            <a:endParaRPr lang="ru-RU" sz="1600" b="1" dirty="0">
              <a:solidFill>
                <a:srgbClr val="990000"/>
              </a:solidFill>
            </a:endParaRPr>
          </a:p>
          <a:p>
            <a:r>
              <a:rPr lang="ru-RU" sz="1600" b="1" dirty="0">
                <a:solidFill>
                  <a:srgbClr val="990000"/>
                </a:solidFill>
              </a:rPr>
              <a:t> Дети научатся вести наблюдения за объектами живой и неживой природы, </a:t>
            </a:r>
          </a:p>
          <a:p>
            <a:r>
              <a:rPr lang="ru-RU" sz="1600" b="1" dirty="0">
                <a:solidFill>
                  <a:srgbClr val="990000"/>
                </a:solidFill>
              </a:rPr>
              <a:t>объяснить связь и цепочку  в  природе, выполнять законы общего дома в природе:</a:t>
            </a:r>
          </a:p>
          <a:p>
            <a:endParaRPr lang="ru-RU" sz="1600" b="1" dirty="0">
              <a:solidFill>
                <a:srgbClr val="990000"/>
              </a:solidFill>
            </a:endParaRPr>
          </a:p>
          <a:p>
            <a:r>
              <a:rPr lang="ru-RU" sz="1600" b="1" dirty="0">
                <a:solidFill>
                  <a:srgbClr val="990000"/>
                </a:solidFill>
              </a:rPr>
              <a:t>- Все живые организмы имеют равные права на жизнь</a:t>
            </a:r>
          </a:p>
          <a:p>
            <a:pPr>
              <a:buFontTx/>
              <a:buChar char="-"/>
            </a:pPr>
            <a:r>
              <a:rPr lang="ru-RU" sz="1600" b="1" dirty="0">
                <a:solidFill>
                  <a:srgbClr val="990000"/>
                </a:solidFill>
              </a:rPr>
              <a:t>В природе все взаимосвязано.</a:t>
            </a:r>
          </a:p>
          <a:p>
            <a:pPr algn="ctr">
              <a:buFontTx/>
              <a:buChar char="-"/>
            </a:pPr>
            <a:endParaRPr lang="ru-RU" sz="1600" b="1" dirty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heme/theme1.xml><?xml version="1.0" encoding="utf-8"?>
<a:theme xmlns:a="http://schemas.openxmlformats.org/drawingml/2006/main" name="TS102023626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TS102023626</Template>
  <TotalTime>746</TotalTime>
  <Words>533</Words>
  <Application>Microsoft Office PowerPoint</Application>
  <PresentationFormat>Экран (4:3)</PresentationFormat>
  <Paragraphs>115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TS102023626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Красною кистью  рябина зажглась… </vt:lpstr>
      <vt:lpstr>Слайд 13</vt:lpstr>
      <vt:lpstr>Слайд 14</vt:lpstr>
      <vt:lpstr>Слайд 15</vt:lpstr>
      <vt:lpstr>Слайд 16</vt:lpstr>
      <vt:lpstr>Слайд 17</vt:lpstr>
      <vt:lpstr>Слайд 18</vt:lpstr>
      <vt:lpstr>Деревьям и кустарникам под снежным покровом теплее</vt:lpstr>
      <vt:lpstr>Слайд 20</vt:lpstr>
      <vt:lpstr>Грачи прилетели!</vt:lpstr>
      <vt:lpstr>Деревья своими руками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СОВЕТ В ДОУ</dc:title>
  <dc:creator>Света</dc:creator>
  <cp:lastModifiedBy>Азамат</cp:lastModifiedBy>
  <cp:revision>74</cp:revision>
  <dcterms:created xsi:type="dcterms:W3CDTF">2013-01-06T10:41:14Z</dcterms:created>
  <dcterms:modified xsi:type="dcterms:W3CDTF">2015-10-18T13:25:02Z</dcterms:modified>
</cp:coreProperties>
</file>