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4F91C-9946-443D-B0AD-632E20B4B645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54F50-DAB9-40B9-BD12-3939E0CEB6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54F50-DAB9-40B9-BD12-3939E0CEB64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50DE5-610B-4813-A732-C4B8C6EE93A1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C573-9F29-4239-8E94-8673FFFC31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3.jpeg"/><Relationship Id="rId7" Type="http://schemas.openxmlformats.org/officeDocument/2006/relationships/image" Target="../media/image5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Osel_ishak_krichit_IA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4.jpeg"/><Relationship Id="rId7" Type="http://schemas.openxmlformats.org/officeDocument/2006/relationships/image" Target="../media/image22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Krolik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5.gif"/><Relationship Id="rId7" Type="http://schemas.openxmlformats.org/officeDocument/2006/relationships/image" Target="../media/image23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Zvuki_zhivotnyh_-_koshka_(iPlayer.fm)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6.gif"/><Relationship Id="rId7" Type="http://schemas.openxmlformats.org/officeDocument/2006/relationships/image" Target="../media/image24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Zvuki_zhivotnyh_-_Sobaka_(iPlayer.fm)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ome\Desktop\&#1079;&#1074;&#1091;&#1082;&#1080;%20&#1078;&#1080;&#1074;&#1086;&#1090;&#1085;&#1099;&#1093;\Osel_ishak_krichit_IA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slide" Target="slide7.xml"/><Relationship Id="rId18" Type="http://schemas.openxmlformats.org/officeDocument/2006/relationships/slide" Target="slide12.xml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slide" Target="slide6.xml"/><Relationship Id="rId17" Type="http://schemas.openxmlformats.org/officeDocument/2006/relationships/slide" Target="slide11.xml"/><Relationship Id="rId2" Type="http://schemas.openxmlformats.org/officeDocument/2006/relationships/image" Target="../media/image8.jpeg"/><Relationship Id="rId16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slide" Target="slide14.xml"/><Relationship Id="rId5" Type="http://schemas.openxmlformats.org/officeDocument/2006/relationships/image" Target="../media/image11.jpeg"/><Relationship Id="rId15" Type="http://schemas.openxmlformats.org/officeDocument/2006/relationships/slide" Target="slide9.xml"/><Relationship Id="rId10" Type="http://schemas.openxmlformats.org/officeDocument/2006/relationships/image" Target="../media/image16.gif"/><Relationship Id="rId19" Type="http://schemas.openxmlformats.org/officeDocument/2006/relationships/slide" Target="slide13.xml"/><Relationship Id="rId4" Type="http://schemas.openxmlformats.org/officeDocument/2006/relationships/image" Target="../media/image10.jpeg"/><Relationship Id="rId9" Type="http://schemas.openxmlformats.org/officeDocument/2006/relationships/image" Target="../media/image15.gif"/><Relationship Id="rId1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17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zvuki_zhivotnyh_-_korova_(iPlayer.fm)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9.jpeg"/><Relationship Id="rId7" Type="http://schemas.openxmlformats.org/officeDocument/2006/relationships/image" Target="../media/image18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Bleyanie_kozy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jpeg"/><Relationship Id="rId7" Type="http://schemas.openxmlformats.org/officeDocument/2006/relationships/image" Target="../media/image19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Ovcca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1.jpeg"/><Relationship Id="rId7" Type="http://schemas.openxmlformats.org/officeDocument/2006/relationships/image" Target="../media/image20.png"/><Relationship Id="rId12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Zvuki_zhivotnyh_-_loshadka_(iPlayer.fm).mp3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4.xm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slide" Target="slide14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12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me\Desktop\&#1079;&#1074;&#1091;&#1082;&#1080;%20&#1078;&#1080;&#1074;&#1086;&#1090;&#1085;&#1099;&#1093;\zvuki_zhivotnyh_-_porosenok_(iPlayer.fm).mp3" TargetMode="External"/><Relationship Id="rId6" Type="http://schemas.openxmlformats.org/officeDocument/2006/relationships/image" Target="../media/image2.jpeg"/><Relationship Id="rId11" Type="http://schemas.openxmlformats.org/officeDocument/2006/relationships/image" Target="../media/image4.jpeg"/><Relationship Id="rId5" Type="http://schemas.openxmlformats.org/officeDocument/2006/relationships/image" Target="../media/image1.png"/><Relationship Id="rId10" Type="http://schemas.openxmlformats.org/officeDocument/2006/relationships/image" Target="../media/image7.jpeg"/><Relationship Id="rId4" Type="http://schemas.openxmlformats.org/officeDocument/2006/relationships/image" Target="../media/image12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2071678"/>
            <a:ext cx="66993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«Опиши животное»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1142984"/>
            <a:ext cx="5554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Электронная игра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5072074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Автор электронного методического пособия для занятий в ДОУ –        </a:t>
            </a:r>
            <a:r>
              <a:rPr lang="ru-RU" b="1" i="1" dirty="0" smtClean="0"/>
              <a:t>воспитатель МАДОУ 181  г. Казани  -   </a:t>
            </a:r>
            <a:r>
              <a:rPr lang="ru-RU" b="1" i="1" dirty="0" err="1" smtClean="0"/>
              <a:t>Саженова</a:t>
            </a:r>
            <a:r>
              <a:rPr lang="ru-RU" b="1" i="1" dirty="0" smtClean="0"/>
              <a:t> М.С.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23\Pictures\275px-Donkey_1_arp_750p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1" y="1500174"/>
            <a:ext cx="3292059" cy="235745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214290"/>
            <a:ext cx="5452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3571876"/>
            <a:ext cx="1143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Осёл</a:t>
            </a:r>
            <a:r>
              <a:rPr lang="ru-RU" dirty="0" smtClean="0"/>
              <a:t>, ослица,</a:t>
            </a:r>
          </a:p>
          <a:p>
            <a:r>
              <a:rPr lang="ru-RU" dirty="0" smtClean="0"/>
              <a:t>ослёнок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5500702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Конюшня или хлев</a:t>
            </a:r>
            <a:endParaRPr lang="ru-RU" dirty="0"/>
          </a:p>
        </p:txBody>
      </p:sp>
      <p:pic>
        <p:nvPicPr>
          <p:cNvPr id="9" name="Osel_ishak_krichit_I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500826" y="1714488"/>
            <a:ext cx="909646" cy="90964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72396" y="1928802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кричит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3214686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001024" y="3286124"/>
            <a:ext cx="1142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Трава, кустарники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388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786710" y="5143512"/>
            <a:ext cx="1143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Верховая езда, тяговая сила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7554" y="5072074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929190" y="5572140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табун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928662" y="571480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2" action="ppaction://hlinksldjump" highlightClick="1"/>
          </p:cNvPr>
          <p:cNvSpPr/>
          <p:nvPr/>
        </p:nvSpPr>
        <p:spPr>
          <a:xfrm>
            <a:off x="7215206" y="642918"/>
            <a:ext cx="756664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23\Pictures\HV0YCARXLU15CA2NRX1PCA0V5DTTCAEUA8ZUCAY2DN88CAR9X62OCAT3HTS2CAYF0FZACA0L7PJYCAR7ZS7ZCA7OHVM1CAMJVAGCCA5DGQAXCAYPAGDECAS3SC9WCAK7MQEKCAOYBQRPCANW4LM8CA4NWLL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428736"/>
            <a:ext cx="3311248" cy="2500330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714480" y="0"/>
            <a:ext cx="58136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3786190"/>
            <a:ext cx="1646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Кролик, крольчиха, крольчонок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857356" y="5643578"/>
            <a:ext cx="842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клетка</a:t>
            </a:r>
            <a:endParaRPr lang="ru-RU" dirty="0"/>
          </a:p>
        </p:txBody>
      </p:sp>
      <p:pic>
        <p:nvPicPr>
          <p:cNvPr id="9" name="Krol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572264" y="1714488"/>
            <a:ext cx="857256" cy="85725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00958" y="1571612"/>
            <a:ext cx="13906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Кричит от боли или страха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3286124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109206" y="3357562"/>
            <a:ext cx="10347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Овощи, трава, зерно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57950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786710" y="5286388"/>
            <a:ext cx="928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Мясо, шкура, пух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5143512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714876" y="5786454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ферма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1071538" y="357166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2" action="ppaction://hlinksldjump" highlightClick="1"/>
          </p:cNvPr>
          <p:cNvSpPr/>
          <p:nvPr/>
        </p:nvSpPr>
        <p:spPr>
          <a:xfrm>
            <a:off x="7500958" y="428604"/>
            <a:ext cx="756664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23\Pictures\1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071546"/>
            <a:ext cx="2375322" cy="316707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28794" y="214290"/>
            <a:ext cx="5452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3643314"/>
            <a:ext cx="10584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Кот, кошка, котенок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5500702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Дом человека</a:t>
            </a:r>
            <a:endParaRPr lang="ru-RU" dirty="0"/>
          </a:p>
        </p:txBody>
      </p:sp>
      <p:pic>
        <p:nvPicPr>
          <p:cNvPr id="9" name="Zvuki_zhivotnyh_-_koshk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072198" y="1643050"/>
            <a:ext cx="1214446" cy="121444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715272" y="1785926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Мяукает, мурлычет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72198" y="3357562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001024" y="3071810"/>
            <a:ext cx="8609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Мясо, рыбу, корм для кошек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358082" y="5286388"/>
            <a:ext cx="16132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Успокаивает, снимает стресс, лечит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5143512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 rot="10800000" flipV="1">
            <a:off x="4786314" y="5460326"/>
            <a:ext cx="10001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Стая кошек</a:t>
            </a:r>
          </a:p>
          <a:p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1214414" y="571480"/>
            <a:ext cx="642942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2" action="ppaction://hlinksldjump" highlightClick="1"/>
          </p:cNvPr>
          <p:cNvSpPr/>
          <p:nvPr/>
        </p:nvSpPr>
        <p:spPr>
          <a:xfrm>
            <a:off x="7500958" y="571480"/>
            <a:ext cx="756664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0"/>
            <a:ext cx="57422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Picture 8" descr="dogs_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071546"/>
            <a:ext cx="2937314" cy="2510304"/>
          </a:xfrm>
          <a:prstGeom prst="rect">
            <a:avLst/>
          </a:prstGeom>
          <a:noFill/>
        </p:spPr>
      </p:pic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3643314"/>
            <a:ext cx="11067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Пёс, собака, щенок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5429264"/>
            <a:ext cx="1143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Конура, дом человека</a:t>
            </a:r>
            <a:endParaRPr lang="ru-RU" dirty="0"/>
          </a:p>
        </p:txBody>
      </p:sp>
      <p:pic>
        <p:nvPicPr>
          <p:cNvPr id="9" name="Zvuki_zhivotnyh_-_Sobak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000760" y="1500174"/>
            <a:ext cx="1143008" cy="114300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72396" y="1785926"/>
            <a:ext cx="616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лает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8" y="3214686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500958" y="3357562"/>
            <a:ext cx="1458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Мясо, корм для собак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72198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286644" y="5143512"/>
            <a:ext cx="18573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Друг, ездовые собаки, служебные, охотничьи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7554" y="5000636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929190" y="5572140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стая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1214414" y="357166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алее 18">
            <a:hlinkClick r:id="rId12" action="ppaction://hlinksldjump" highlightClick="1"/>
          </p:cNvPr>
          <p:cNvSpPr/>
          <p:nvPr/>
        </p:nvSpPr>
        <p:spPr>
          <a:xfrm>
            <a:off x="7786710" y="357166"/>
            <a:ext cx="756664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123\Pictures\moo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714356"/>
            <a:ext cx="1304925" cy="1419225"/>
          </a:xfrm>
          <a:prstGeom prst="rect">
            <a:avLst/>
          </a:prstGeom>
          <a:noFill/>
        </p:spPr>
      </p:pic>
      <p:pic>
        <p:nvPicPr>
          <p:cNvPr id="3" name="Picture 2" descr="C:\Users\123\Pictures\1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4214818"/>
            <a:ext cx="1303751" cy="1738322"/>
          </a:xfrm>
          <a:prstGeom prst="rect">
            <a:avLst/>
          </a:prstGeom>
          <a:noFill/>
        </p:spPr>
      </p:pic>
      <p:pic>
        <p:nvPicPr>
          <p:cNvPr id="4" name="Picture 8" descr="dogs_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3643314"/>
            <a:ext cx="2643206" cy="22589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2928934"/>
            <a:ext cx="2949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Молодцы!!!</a:t>
            </a:r>
            <a:endParaRPr lang="ru-RU" sz="4000" dirty="0"/>
          </a:p>
        </p:txBody>
      </p:sp>
      <p:sp>
        <p:nvSpPr>
          <p:cNvPr id="6" name="Управляющая кнопка: назад 5">
            <a:hlinkClick r:id="rId5" action="ppaction://hlinksldjump" highlightClick="1"/>
          </p:cNvPr>
          <p:cNvSpPr/>
          <p:nvPr/>
        </p:nvSpPr>
        <p:spPr>
          <a:xfrm>
            <a:off x="2357422" y="1285860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9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:  практиковать  </a:t>
            </a:r>
            <a:r>
              <a:rPr lang="ru-RU" dirty="0" smtClean="0"/>
              <a:t>детей </a:t>
            </a:r>
            <a:r>
              <a:rPr lang="ru-RU" dirty="0" smtClean="0"/>
              <a:t>описывать    животных  с  опорой   на   наглядность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214422"/>
            <a:ext cx="77867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Задачи</a:t>
            </a:r>
            <a:r>
              <a:rPr lang="ru-RU" dirty="0" smtClean="0"/>
              <a:t>    </a:t>
            </a:r>
          </a:p>
          <a:p>
            <a:r>
              <a:rPr lang="ru-RU" b="1" dirty="0" smtClean="0"/>
              <a:t>Развивающие : </a:t>
            </a:r>
            <a:r>
              <a:rPr lang="ru-RU" dirty="0" smtClean="0"/>
              <a:t>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- развитие </a:t>
            </a:r>
            <a:r>
              <a:rPr lang="ru-RU" dirty="0" smtClean="0"/>
              <a:t>у детей навыков </a:t>
            </a:r>
            <a:r>
              <a:rPr lang="ru-RU" dirty="0" smtClean="0"/>
              <a:t>монологической речи </a:t>
            </a:r>
          </a:p>
          <a:p>
            <a:r>
              <a:rPr lang="ru-RU" dirty="0" smtClean="0"/>
              <a:t>                                  -развитие </a:t>
            </a:r>
            <a:r>
              <a:rPr lang="ru-RU" dirty="0" smtClean="0"/>
              <a:t>фонематического </a:t>
            </a:r>
            <a:r>
              <a:rPr lang="ru-RU" dirty="0" smtClean="0"/>
              <a:t>слуха и </a:t>
            </a:r>
            <a:r>
              <a:rPr lang="ru-RU" dirty="0" smtClean="0"/>
              <a:t> звукоподражания</a:t>
            </a:r>
            <a:endParaRPr lang="ru-RU" dirty="0" smtClean="0"/>
          </a:p>
          <a:p>
            <a:r>
              <a:rPr lang="ru-RU" dirty="0" smtClean="0"/>
              <a:t>                                  -развитие у детей творческих способностей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- развитие мыслительных способностей</a:t>
            </a:r>
          </a:p>
          <a:p>
            <a:r>
              <a:rPr lang="ru-RU" b="1" dirty="0" smtClean="0"/>
              <a:t>Образовательные:</a:t>
            </a:r>
          </a:p>
          <a:p>
            <a:r>
              <a:rPr lang="ru-RU" dirty="0" smtClean="0"/>
              <a:t>  - закрепить знания детей о семьях домашних животных (мама, папа и их детеныш)</a:t>
            </a:r>
          </a:p>
          <a:p>
            <a:pPr>
              <a:buFontTx/>
              <a:buChar char="-"/>
            </a:pPr>
            <a:r>
              <a:rPr lang="ru-RU" dirty="0" smtClean="0"/>
              <a:t>повторить </a:t>
            </a:r>
            <a:r>
              <a:rPr lang="ru-RU" dirty="0" smtClean="0"/>
              <a:t>с детьми названия </a:t>
            </a:r>
            <a:r>
              <a:rPr lang="ru-RU" dirty="0" smtClean="0"/>
              <a:t>жилища животного</a:t>
            </a:r>
          </a:p>
          <a:p>
            <a:pPr>
              <a:buFontTx/>
              <a:buChar char="-"/>
            </a:pPr>
            <a:r>
              <a:rPr lang="ru-RU" dirty="0" smtClean="0"/>
              <a:t> познакомить детей  с  пользой,  которую приносят  домашние животные</a:t>
            </a:r>
          </a:p>
          <a:p>
            <a:pPr>
              <a:buFontTx/>
              <a:buChar char="-"/>
            </a:pPr>
            <a:r>
              <a:rPr lang="ru-RU" dirty="0" smtClean="0"/>
              <a:t> работа над словарем:   один – много (овца – овцы - отара)</a:t>
            </a:r>
          </a:p>
          <a:p>
            <a:r>
              <a:rPr lang="ru-RU" dirty="0"/>
              <a:t> </a:t>
            </a:r>
            <a:r>
              <a:rPr lang="ru-RU" dirty="0" smtClean="0"/>
              <a:t>- знакомство с  глаголами, обозначающие звуки животных – мычит, лает </a:t>
            </a:r>
          </a:p>
          <a:p>
            <a:pPr>
              <a:buFontTx/>
              <a:buChar char="-"/>
            </a:pPr>
            <a:r>
              <a:rPr lang="ru-RU" dirty="0" smtClean="0"/>
              <a:t> закреплять знания цветов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познакомить детей с питанием животных</a:t>
            </a:r>
          </a:p>
          <a:p>
            <a:r>
              <a:rPr lang="ru-RU" b="1" dirty="0" smtClean="0"/>
              <a:t>Воспитательные:</a:t>
            </a:r>
          </a:p>
          <a:p>
            <a:r>
              <a:rPr lang="ru-RU" dirty="0" smtClean="0"/>
              <a:t>         - воспитание  </a:t>
            </a:r>
            <a:r>
              <a:rPr lang="ru-RU" dirty="0"/>
              <a:t>л</a:t>
            </a:r>
            <a:r>
              <a:rPr lang="ru-RU" dirty="0" smtClean="0"/>
              <a:t>юбви   и  бережного отношения к домашним  животным</a:t>
            </a:r>
          </a:p>
          <a:p>
            <a:r>
              <a:rPr lang="ru-RU" dirty="0"/>
              <a:t> </a:t>
            </a:r>
            <a:r>
              <a:rPr lang="ru-RU" dirty="0" smtClean="0"/>
              <a:t>        - вызвать чувство сострадания к больным и бездомным животным</a:t>
            </a:r>
          </a:p>
          <a:p>
            <a:r>
              <a:rPr lang="ru-RU" dirty="0" smtClean="0"/>
              <a:t>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850109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Расшифровка обозначения символов игры  </a:t>
            </a:r>
            <a:endParaRPr lang="ru-RU" sz="5400" b="1" cap="none" spc="0" dirty="0">
              <a:ln/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pic>
        <p:nvPicPr>
          <p:cNvPr id="5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928802"/>
            <a:ext cx="699671" cy="1071570"/>
          </a:xfrm>
          <a:prstGeom prst="rect">
            <a:avLst/>
          </a:prstGeom>
          <a:noFill/>
        </p:spPr>
      </p:pic>
      <p:pic>
        <p:nvPicPr>
          <p:cNvPr id="6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pic>
        <p:nvPicPr>
          <p:cNvPr id="8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5143512"/>
            <a:ext cx="1357322" cy="1417648"/>
          </a:xfrm>
          <a:prstGeom prst="rect">
            <a:avLst/>
          </a:prstGeom>
          <a:noFill/>
        </p:spPr>
      </p:pic>
      <p:pic>
        <p:nvPicPr>
          <p:cNvPr id="9" name="Osel_ishak_krichit_I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4643438" y="2143116"/>
            <a:ext cx="571504" cy="571504"/>
          </a:xfrm>
          <a:prstGeom prst="rect">
            <a:avLst/>
          </a:prstGeom>
        </p:spPr>
      </p:pic>
      <p:pic>
        <p:nvPicPr>
          <p:cNvPr id="10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3286124"/>
            <a:ext cx="1743071" cy="1071560"/>
          </a:xfrm>
          <a:prstGeom prst="rect">
            <a:avLst/>
          </a:prstGeom>
          <a:noFill/>
        </p:spPr>
      </p:pic>
      <p:pic>
        <p:nvPicPr>
          <p:cNvPr id="11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86512" y="4929198"/>
            <a:ext cx="1136800" cy="153968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714480" y="207167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Назвать цвет животного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3357562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Назвать семью : мама, папа, детеныш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28794" y="5429264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Назвать жилище животного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72132" y="207167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Сказать, как животное говорит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500826" y="3357562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Питание животного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572396" y="5072074"/>
            <a:ext cx="1571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Какая польза от животного человеку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929190" y="5286388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 сказать, когда их много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3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1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3042" y="285728"/>
            <a:ext cx="5452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Picture 5" descr="C:\Users\123\Pictures\CA1M_C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643050"/>
            <a:ext cx="1285884" cy="1611828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6" name="Picture 6" descr="C:\Users\123\Pictures\item_24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643050"/>
            <a:ext cx="1356180" cy="164307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7" name="Picture 6" descr="C:\Users\123\Pictures\511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643050"/>
            <a:ext cx="1500198" cy="164307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8" name="Picture 12" descr="C:\Users\123\Pictures\73SCCAIXN6TMCASRMMXKCAWNULPECAG7FQV7CAK3QHY1CAR3HVSLCABH73F6CA69CPB6CAE9BVFDCA5IWF61CA7RWCAKCAREOLKKCA6LQCKJCA00ADS9CAXK4H25CAY8PDWKCAO2BD2SCAOV2FSHCAD83FQ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1643050"/>
            <a:ext cx="1601531" cy="164307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9" name="Picture 9" descr="C:\Users\123\Pictures\1Z9HCAIBMDZZCARJ7T52CAB5W1VGCASWDOGLCACQT96RCA16CSCBCAYH7DJRCAAAFK28CAZTB0SKCA671X10CA3UUB7BCABVUR4QCA4WU5PFCA8QF0UFCAQNYP0CCA3WB419CAGOJF8ECA7G9556CAJN1NS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714752"/>
            <a:ext cx="1590613" cy="1357322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Picture 2" descr="C:\Users\123\Pictures\275px-Donkey_1_arp_750px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64" y="3786190"/>
            <a:ext cx="1795668" cy="128588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11" name="Picture 2" descr="C:\Users\123\Pictures\HV0YCARXLU15CA2NRX1PCA0V5DTTCAEUA8ZUCAY2DN88CAR9X62OCAT3HTS2CAYF0FZACA0L7PJYCAR7ZS7ZCA7OHVM1CAMJVAGCCA5DGQAXCAYPAGDECAS3SC9WCAK7MQEKCAOYBQRPCANW4LM8CA4NWLL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3786190"/>
            <a:ext cx="1702928" cy="128588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12" name="Picture 2" descr="C:\Users\123\Pictures\111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57422" y="5238750"/>
            <a:ext cx="1214446" cy="1619250"/>
          </a:xfrm>
          <a:prstGeom prst="rect">
            <a:avLst/>
          </a:prstGeom>
          <a:noFill/>
        </p:spPr>
      </p:pic>
      <p:pic>
        <p:nvPicPr>
          <p:cNvPr id="13" name="Picture 8" descr="dogs_5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5204952"/>
            <a:ext cx="1934236" cy="1653048"/>
          </a:xfrm>
          <a:prstGeom prst="rect">
            <a:avLst/>
          </a:prstGeom>
          <a:noFill/>
        </p:spPr>
      </p:pic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1714480" y="2357430"/>
            <a:ext cx="500066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11" action="ppaction://hlinksldjump" highlightClick="1"/>
          </p:cNvPr>
          <p:cNvSpPr/>
          <p:nvPr/>
        </p:nvSpPr>
        <p:spPr>
          <a:xfrm>
            <a:off x="7358082" y="714356"/>
            <a:ext cx="613788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12" action="ppaction://hlinksldjump" highlightClick="1"/>
          </p:cNvPr>
          <p:cNvSpPr/>
          <p:nvPr/>
        </p:nvSpPr>
        <p:spPr>
          <a:xfrm>
            <a:off x="3857620" y="2357430"/>
            <a:ext cx="500066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3" action="ppaction://hlinksldjump" highlightClick="1"/>
          </p:cNvPr>
          <p:cNvSpPr/>
          <p:nvPr/>
        </p:nvSpPr>
        <p:spPr>
          <a:xfrm>
            <a:off x="6143636" y="2428868"/>
            <a:ext cx="542350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алее 18">
            <a:hlinkClick r:id="rId14" action="ppaction://hlinksldjump" highlightClick="1"/>
          </p:cNvPr>
          <p:cNvSpPr/>
          <p:nvPr/>
        </p:nvSpPr>
        <p:spPr>
          <a:xfrm>
            <a:off x="8501090" y="2428868"/>
            <a:ext cx="470944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rId15" action="ppaction://hlinksldjump" highlightClick="1"/>
          </p:cNvPr>
          <p:cNvSpPr/>
          <p:nvPr/>
        </p:nvSpPr>
        <p:spPr>
          <a:xfrm>
            <a:off x="2000232" y="4572008"/>
            <a:ext cx="571504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алее 20">
            <a:hlinkClick r:id="rId16" action="ppaction://hlinksldjump" highlightClick="1"/>
          </p:cNvPr>
          <p:cNvSpPr/>
          <p:nvPr/>
        </p:nvSpPr>
        <p:spPr>
          <a:xfrm>
            <a:off x="5000628" y="4500570"/>
            <a:ext cx="642942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далее 21">
            <a:hlinkClick r:id="rId17" action="ppaction://hlinksldjump" highlightClick="1"/>
          </p:cNvPr>
          <p:cNvSpPr/>
          <p:nvPr/>
        </p:nvSpPr>
        <p:spPr>
          <a:xfrm>
            <a:off x="8001024" y="4500570"/>
            <a:ext cx="685226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rId18" action="ppaction://hlinksldjump" highlightClick="1"/>
          </p:cNvPr>
          <p:cNvSpPr/>
          <p:nvPr/>
        </p:nvSpPr>
        <p:spPr>
          <a:xfrm>
            <a:off x="3929058" y="6286520"/>
            <a:ext cx="571504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далее 23">
            <a:hlinkClick r:id="rId19" action="ppaction://hlinksldjump" highlightClick="1"/>
          </p:cNvPr>
          <p:cNvSpPr/>
          <p:nvPr/>
        </p:nvSpPr>
        <p:spPr>
          <a:xfrm>
            <a:off x="6357950" y="6286520"/>
            <a:ext cx="571504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7" y="0"/>
            <a:ext cx="57864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Picture 5" descr="C:\Users\123\Pictures\CA1M_C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285860"/>
            <a:ext cx="2357454" cy="2955018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pic>
        <p:nvPicPr>
          <p:cNvPr id="6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7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643042" y="3357562"/>
            <a:ext cx="11430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Мама-корова, папа -бык, сын- теленок</a:t>
            </a:r>
            <a:endParaRPr lang="ru-RU" dirty="0"/>
          </a:p>
        </p:txBody>
      </p:sp>
      <p:pic>
        <p:nvPicPr>
          <p:cNvPr id="11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857356" y="5715016"/>
            <a:ext cx="1120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коровник</a:t>
            </a:r>
            <a:endParaRPr lang="ru-RU" dirty="0"/>
          </a:p>
        </p:txBody>
      </p:sp>
      <p:pic>
        <p:nvPicPr>
          <p:cNvPr id="13" name="zvuki_zhivotnyh_-_korov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715140" y="1785926"/>
            <a:ext cx="804866" cy="80486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7786710" y="1928802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мычит</a:t>
            </a:r>
            <a:endParaRPr lang="ru-RU" dirty="0"/>
          </a:p>
        </p:txBody>
      </p:sp>
      <p:pic>
        <p:nvPicPr>
          <p:cNvPr id="15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00760" y="3143248"/>
            <a:ext cx="1743071" cy="107156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7858148" y="3143248"/>
            <a:ext cx="12858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Трава, солома, сено</a:t>
            </a:r>
            <a:endParaRPr lang="ru-RU" dirty="0"/>
          </a:p>
        </p:txBody>
      </p:sp>
      <p:pic>
        <p:nvPicPr>
          <p:cNvPr id="17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388" y="4929198"/>
            <a:ext cx="1136800" cy="1539684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7572396" y="5072074"/>
            <a:ext cx="1571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Молоко, молочные продукты, мясо</a:t>
            </a:r>
            <a:endParaRPr lang="ru-RU" dirty="0"/>
          </a:p>
        </p:txBody>
      </p:sp>
      <p:pic>
        <p:nvPicPr>
          <p:cNvPr id="19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5000636"/>
            <a:ext cx="1357322" cy="1417648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5072066" y="5572140"/>
            <a:ext cx="730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стадо</a:t>
            </a:r>
            <a:endParaRPr lang="ru-RU" dirty="0"/>
          </a:p>
        </p:txBody>
      </p:sp>
      <p:sp>
        <p:nvSpPr>
          <p:cNvPr id="21" name="Управляющая кнопка: назад 20">
            <a:hlinkClick r:id="rId11" action="ppaction://hlinksldjump" highlightClick="1"/>
          </p:cNvPr>
          <p:cNvSpPr/>
          <p:nvPr/>
        </p:nvSpPr>
        <p:spPr>
          <a:xfrm>
            <a:off x="1214414" y="428604"/>
            <a:ext cx="642942" cy="214314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далее 21">
            <a:hlinkClick r:id="rId12" action="ppaction://hlinksldjump" highlightClick="1"/>
          </p:cNvPr>
          <p:cNvSpPr/>
          <p:nvPr/>
        </p:nvSpPr>
        <p:spPr>
          <a:xfrm>
            <a:off x="7643834" y="500042"/>
            <a:ext cx="756664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1592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123\Pictures\item_24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785926"/>
            <a:ext cx="2357454" cy="2607803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785918" y="285728"/>
            <a:ext cx="602796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7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14480" y="3571876"/>
            <a:ext cx="12144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Коза, козел, козленок</a:t>
            </a:r>
            <a:endParaRPr lang="ru-RU" dirty="0"/>
          </a:p>
        </p:txBody>
      </p:sp>
      <p:pic>
        <p:nvPicPr>
          <p:cNvPr id="9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857356" y="5715016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хлев</a:t>
            </a:r>
            <a:endParaRPr lang="ru-RU" dirty="0"/>
          </a:p>
        </p:txBody>
      </p:sp>
      <p:pic>
        <p:nvPicPr>
          <p:cNvPr id="11" name="Bleyanie_koz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643702" y="1643050"/>
            <a:ext cx="1000132" cy="100013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858148" y="1857364"/>
            <a:ext cx="740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блеет</a:t>
            </a:r>
            <a:endParaRPr lang="ru-RU" dirty="0"/>
          </a:p>
        </p:txBody>
      </p:sp>
      <p:pic>
        <p:nvPicPr>
          <p:cNvPr id="13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3143248"/>
            <a:ext cx="1743071" cy="107156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8143900" y="3286124"/>
            <a:ext cx="1000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Трава, сено</a:t>
            </a:r>
            <a:endParaRPr lang="ru-RU" dirty="0"/>
          </a:p>
        </p:txBody>
      </p:sp>
      <p:pic>
        <p:nvPicPr>
          <p:cNvPr id="15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4857760"/>
            <a:ext cx="1136800" cy="1539684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8000991" y="5000636"/>
            <a:ext cx="11430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Молоко, сыр, мясо, пух, кожа</a:t>
            </a:r>
            <a:endParaRPr lang="ru-RU" dirty="0"/>
          </a:p>
        </p:txBody>
      </p:sp>
      <p:pic>
        <p:nvPicPr>
          <p:cNvPr id="17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0430" y="5143512"/>
            <a:ext cx="1357322" cy="1417648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5000628" y="5643578"/>
            <a:ext cx="730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стадо</a:t>
            </a:r>
            <a:endParaRPr lang="ru-RU" dirty="0"/>
          </a:p>
        </p:txBody>
      </p:sp>
      <p:sp>
        <p:nvSpPr>
          <p:cNvPr id="19" name="Управляющая кнопка: назад 18">
            <a:hlinkClick r:id="rId11" action="ppaction://hlinksldjump" highlightClick="1"/>
          </p:cNvPr>
          <p:cNvSpPr/>
          <p:nvPr/>
        </p:nvSpPr>
        <p:spPr>
          <a:xfrm>
            <a:off x="1214414" y="642918"/>
            <a:ext cx="714380" cy="214314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rId12" action="ppaction://hlinksldjump" highlightClick="1"/>
          </p:cNvPr>
          <p:cNvSpPr/>
          <p:nvPr/>
        </p:nvSpPr>
        <p:spPr>
          <a:xfrm>
            <a:off x="7715272" y="714356"/>
            <a:ext cx="685226" cy="21431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123\Pictures\511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500174"/>
            <a:ext cx="3143272" cy="3143272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142852"/>
            <a:ext cx="61708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10800000" flipV="1">
            <a:off x="1714480" y="3643314"/>
            <a:ext cx="10001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Баран, овца, ягненок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857356" y="5715016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овчарня</a:t>
            </a:r>
            <a:endParaRPr lang="ru-RU" dirty="0"/>
          </a:p>
        </p:txBody>
      </p:sp>
      <p:pic>
        <p:nvPicPr>
          <p:cNvPr id="9" name="Ovcc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500826" y="1571612"/>
            <a:ext cx="857256" cy="85725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643834" y="1714488"/>
            <a:ext cx="740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блеет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3000372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072462" y="3071810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Трава, сено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4929198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715272" y="4929198"/>
            <a:ext cx="12858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Шерсть, мясо, овчина, сыр - брынза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5143512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5072066" y="5643578"/>
            <a:ext cx="737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отара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1142976" y="571480"/>
            <a:ext cx="785818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2" action="ppaction://hlinksldjump" highlightClick="1"/>
          </p:cNvPr>
          <p:cNvSpPr/>
          <p:nvPr/>
        </p:nvSpPr>
        <p:spPr>
          <a:xfrm>
            <a:off x="7643834" y="571480"/>
            <a:ext cx="828102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:\Users\123\Pictures\73SCCAIXN6TMCASRMMXKCAWNULPECAG7FQV7CAK3QHY1CAR3HVSLCABH73F6CA69CPB6CAE9BVFDCA5IWF61CA7RWCAKCAREOLKKCA6LQCKJCA00ADS9CAXK4H25CAY8PDWKCAO2BD2SCAOV2FSHCAD83FQ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571612"/>
            <a:ext cx="3132110" cy="2672734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785918" y="214290"/>
            <a:ext cx="5452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3571876"/>
            <a:ext cx="1285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Кобыла, </a:t>
            </a:r>
          </a:p>
          <a:p>
            <a:r>
              <a:rPr lang="ru-RU" dirty="0" smtClean="0"/>
              <a:t>жеребец, </a:t>
            </a:r>
          </a:p>
          <a:p>
            <a:r>
              <a:rPr lang="ru-RU" dirty="0" smtClean="0"/>
              <a:t>жеребенок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5715016"/>
            <a:ext cx="1101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конюшня</a:t>
            </a:r>
            <a:endParaRPr lang="ru-RU" dirty="0"/>
          </a:p>
        </p:txBody>
      </p:sp>
      <p:pic>
        <p:nvPicPr>
          <p:cNvPr id="9" name="Zvuki_zhivotnyh_-_loshadk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500826" y="1785926"/>
            <a:ext cx="857256" cy="85725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00958" y="2000240"/>
            <a:ext cx="665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ржет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3286124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001024" y="3214686"/>
            <a:ext cx="1142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Трава, овес, сено, солома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388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643834" y="5214950"/>
            <a:ext cx="1142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Верховая езда, тяговая сила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5143512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5000628" y="5715016"/>
            <a:ext cx="73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табун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1" action="ppaction://hlinksldjump" highlightClick="1"/>
          </p:cNvPr>
          <p:cNvSpPr/>
          <p:nvPr/>
        </p:nvSpPr>
        <p:spPr>
          <a:xfrm>
            <a:off x="928662" y="571480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2" action="ppaction://hlinksldjump" highlightClick="1"/>
          </p:cNvPr>
          <p:cNvSpPr/>
          <p:nvPr/>
        </p:nvSpPr>
        <p:spPr>
          <a:xfrm>
            <a:off x="7358082" y="642918"/>
            <a:ext cx="685226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:\Users\123\Pictures\1Z9HCAIBMDZZCARJ7T52CAB5W1VGCASWDOGLCACQT96RCA16CSCBCAYH7DJRCAAAFK28CAZTB0SKCA671X10CA3UUB7BCABVUR4QCA4WU5PFCA8QF0UFCAQNYP0CCA3WB419CAGOJF8ECA7G9556CAJN1NS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1428736"/>
            <a:ext cx="3097508" cy="285752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0"/>
            <a:ext cx="61708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Опиши животное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Picture 2" descr="http://fs.nashaucheba.ru/tw_files2/urls_3/1161/d-1160975/1160975_html_m5f50b1a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1571612"/>
            <a:ext cx="1000132" cy="1531736"/>
          </a:xfrm>
          <a:prstGeom prst="rect">
            <a:avLst/>
          </a:prstGeom>
          <a:noFill/>
        </p:spPr>
      </p:pic>
      <p:pic>
        <p:nvPicPr>
          <p:cNvPr id="5" name="Picture 6" descr="http://im7-tub-ru.yandex.net/i?id=321296047-34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3428999"/>
            <a:ext cx="1143008" cy="12514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43042" y="3643314"/>
            <a:ext cx="1369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Свинья, хряк, поросенок</a:t>
            </a:r>
            <a:endParaRPr lang="ru-RU" dirty="0"/>
          </a:p>
        </p:txBody>
      </p:sp>
      <p:pic>
        <p:nvPicPr>
          <p:cNvPr id="7" name="Picture 4" descr="http://im7-tub-ru.yandex.net/i?id=145250705-46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5357826"/>
            <a:ext cx="1200147" cy="10001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5643578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свинарник</a:t>
            </a:r>
            <a:endParaRPr lang="ru-RU" dirty="0"/>
          </a:p>
        </p:txBody>
      </p:sp>
      <p:pic>
        <p:nvPicPr>
          <p:cNvPr id="9" name="zvuki_zhivotnyh_-_porosenok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6500826" y="1643050"/>
            <a:ext cx="1019180" cy="101918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715272" y="1857364"/>
            <a:ext cx="991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хрюкает</a:t>
            </a:r>
            <a:endParaRPr lang="ru-RU" dirty="0"/>
          </a:p>
        </p:txBody>
      </p:sp>
      <p:pic>
        <p:nvPicPr>
          <p:cNvPr id="11" name="Picture 10" descr="http://im1-tub-ru.yandex.net/i?id=208119162-51-72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3143248"/>
            <a:ext cx="1743071" cy="10715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001024" y="3500438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всеядна</a:t>
            </a:r>
            <a:endParaRPr lang="ru-RU" dirty="0"/>
          </a:p>
        </p:txBody>
      </p:sp>
      <p:pic>
        <p:nvPicPr>
          <p:cNvPr id="13" name="Picture 12" descr="http://school95.centerstart.ru/sites/default/files/u38/%D0%9F%D1%80%D0%B5%D0%B7%D0%B5%D0%BD%D1%82%D0%B0%D1%86%D0%B8%D1%8F1_1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86512" y="5000636"/>
            <a:ext cx="1136800" cy="1539684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643834" y="5572140"/>
            <a:ext cx="668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мясо</a:t>
            </a:r>
            <a:endParaRPr lang="ru-RU" dirty="0"/>
          </a:p>
        </p:txBody>
      </p:sp>
      <p:pic>
        <p:nvPicPr>
          <p:cNvPr id="15" name="Picture 14" descr="http://www.picturesof.net/_images_300/Picture_Drawing_on_Paper_Herd_Sheep_and_One_Black_Sheep_Standing_Alone_in_This_Vector_Clip_Art_Illustration_110810-172347-53800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143240" y="5143512"/>
            <a:ext cx="1357322" cy="141764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572000" y="5643578"/>
            <a:ext cx="1410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стадо, свиноферма</a:t>
            </a:r>
            <a:endParaRPr lang="ru-RU" dirty="0"/>
          </a:p>
        </p:txBody>
      </p:sp>
      <p:sp>
        <p:nvSpPr>
          <p:cNvPr id="17" name="Управляющая кнопка: назад 16">
            <a:hlinkClick r:id="rId12" action="ppaction://hlinksldjump" highlightClick="1"/>
          </p:cNvPr>
          <p:cNvSpPr/>
          <p:nvPr/>
        </p:nvSpPr>
        <p:spPr>
          <a:xfrm>
            <a:off x="1214414" y="357166"/>
            <a:ext cx="714380" cy="285752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13" action="ppaction://hlinksldjump" highlightClick="1"/>
          </p:cNvPr>
          <p:cNvSpPr/>
          <p:nvPr/>
        </p:nvSpPr>
        <p:spPr>
          <a:xfrm>
            <a:off x="7643834" y="428604"/>
            <a:ext cx="756664" cy="285752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403</Words>
  <Application>Microsoft Office PowerPoint</Application>
  <PresentationFormat>Экран (4:3)</PresentationFormat>
  <Paragraphs>99</Paragraphs>
  <Slides>14</Slides>
  <Notes>1</Notes>
  <HiddenSlides>0</HiddenSlides>
  <MMClips>10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27</cp:revision>
  <dcterms:created xsi:type="dcterms:W3CDTF">2015-01-25T11:26:38Z</dcterms:created>
  <dcterms:modified xsi:type="dcterms:W3CDTF">2015-01-25T18:09:25Z</dcterms:modified>
</cp:coreProperties>
</file>